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diagrams/colors2.xml" ContentType="application/vnd.openxmlformats-officedocument.drawingml.diagramColors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304" r:id="rId3"/>
    <p:sldId id="299" r:id="rId4"/>
    <p:sldId id="291" r:id="rId5"/>
    <p:sldId id="284" r:id="rId6"/>
    <p:sldId id="297" r:id="rId7"/>
    <p:sldId id="285" r:id="rId8"/>
    <p:sldId id="263" r:id="rId9"/>
    <p:sldId id="303" r:id="rId10"/>
    <p:sldId id="281" r:id="rId11"/>
    <p:sldId id="282" r:id="rId12"/>
    <p:sldId id="287" r:id="rId13"/>
    <p:sldId id="259" r:id="rId14"/>
    <p:sldId id="260" r:id="rId15"/>
    <p:sldId id="257" r:id="rId16"/>
    <p:sldId id="273" r:id="rId17"/>
    <p:sldId id="274" r:id="rId18"/>
    <p:sldId id="266" r:id="rId19"/>
    <p:sldId id="290" r:id="rId20"/>
    <p:sldId id="301" r:id="rId21"/>
    <p:sldId id="302" r:id="rId22"/>
    <p:sldId id="267" r:id="rId23"/>
    <p:sldId id="269" r:id="rId24"/>
    <p:sldId id="268" r:id="rId25"/>
    <p:sldId id="300" r:id="rId26"/>
    <p:sldId id="270" r:id="rId27"/>
    <p:sldId id="271" r:id="rId28"/>
    <p:sldId id="288" r:id="rId29"/>
  </p:sldIdLst>
  <p:sldSz cx="9144000" cy="6858000" type="screen4x3"/>
  <p:notesSz cx="6858000" cy="9144000"/>
  <p:defaultTextStyle>
    <a:defPPr>
      <a:defRPr lang="es-AR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9900"/>
    <a:srgbClr val="BBE0E3"/>
    <a:srgbClr val="00FF00"/>
    <a:srgbClr val="FF3300"/>
    <a:srgbClr val="2C09FD"/>
    <a:srgbClr val="008000"/>
    <a:srgbClr val="009900"/>
    <a:srgbClr val="A5002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30" autoAdjust="0"/>
    <p:restoredTop sz="94660"/>
  </p:normalViewPr>
  <p:slideViewPr>
    <p:cSldViewPr>
      <p:cViewPr>
        <p:scale>
          <a:sx n="66" d="100"/>
          <a:sy n="66" d="100"/>
        </p:scale>
        <p:origin x="-1290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094170-02DB-4DDB-B057-A25A9385EA61}" type="doc">
      <dgm:prSet loTypeId="urn:microsoft.com/office/officeart/2005/8/layout/orgChart1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AR"/>
        </a:p>
      </dgm:t>
    </dgm:pt>
    <dgm:pt modelId="{D3969BF1-FADD-4D00-8631-BC78DAEFC0F0}">
      <dgm:prSet phldrT="[Texto]"/>
      <dgm:spPr/>
      <dgm:t>
        <a:bodyPr/>
        <a:lstStyle/>
        <a:p>
          <a:r>
            <a:rPr lang="es-ES" dirty="0" smtClean="0"/>
            <a:t>Fruta entera</a:t>
          </a:r>
          <a:endParaRPr lang="es-AR" dirty="0"/>
        </a:p>
      </dgm:t>
    </dgm:pt>
    <dgm:pt modelId="{75145ADD-7147-49D8-A885-AA32CF5971DB}" type="parTrans" cxnId="{A62567AB-2742-426F-A820-3CC9D342F862}">
      <dgm:prSet/>
      <dgm:spPr/>
      <dgm:t>
        <a:bodyPr/>
        <a:lstStyle/>
        <a:p>
          <a:endParaRPr lang="es-AR"/>
        </a:p>
      </dgm:t>
    </dgm:pt>
    <dgm:pt modelId="{ED3957A9-A513-4743-9CA0-A353CB2554DF}" type="sibTrans" cxnId="{A62567AB-2742-426F-A820-3CC9D342F862}">
      <dgm:prSet/>
      <dgm:spPr/>
      <dgm:t>
        <a:bodyPr/>
        <a:lstStyle/>
        <a:p>
          <a:endParaRPr lang="es-AR"/>
        </a:p>
      </dgm:t>
    </dgm:pt>
    <dgm:pt modelId="{4A6380CB-0FA0-40A7-B7E8-016600F5E6A8}">
      <dgm:prSet phldrT="[Texto]"/>
      <dgm:spPr/>
      <dgm:t>
        <a:bodyPr/>
        <a:lstStyle/>
        <a:p>
          <a:r>
            <a:rPr lang="es-ES" dirty="0" smtClean="0"/>
            <a:t>Fase líquida (emulsión aceite en agua)</a:t>
          </a:r>
          <a:endParaRPr lang="es-AR" dirty="0"/>
        </a:p>
      </dgm:t>
    </dgm:pt>
    <dgm:pt modelId="{B7329215-201A-4B14-98B8-F2C1ED7054DB}" type="parTrans" cxnId="{CC58E3E5-891A-4E45-876E-817637E80CF6}">
      <dgm:prSet/>
      <dgm:spPr/>
      <dgm:t>
        <a:bodyPr/>
        <a:lstStyle/>
        <a:p>
          <a:endParaRPr lang="es-AR"/>
        </a:p>
      </dgm:t>
    </dgm:pt>
    <dgm:pt modelId="{002376E2-886C-451D-8CF6-3AABE7E2986F}" type="sibTrans" cxnId="{CC58E3E5-891A-4E45-876E-817637E80CF6}">
      <dgm:prSet/>
      <dgm:spPr/>
      <dgm:t>
        <a:bodyPr/>
        <a:lstStyle/>
        <a:p>
          <a:endParaRPr lang="es-AR"/>
        </a:p>
      </dgm:t>
    </dgm:pt>
    <dgm:pt modelId="{CC43D8C7-3BFE-4C02-AE55-04EEE9112472}">
      <dgm:prSet phldrT="[Texto]"/>
      <dgm:spPr/>
      <dgm:t>
        <a:bodyPr/>
        <a:lstStyle/>
        <a:p>
          <a:r>
            <a:rPr lang="es-ES" dirty="0" smtClean="0"/>
            <a:t>Fase sólida</a:t>
          </a:r>
          <a:endParaRPr lang="es-AR" dirty="0"/>
        </a:p>
      </dgm:t>
    </dgm:pt>
    <dgm:pt modelId="{225A10F7-C16B-4F9A-9CA4-A44B5D7FBB43}" type="parTrans" cxnId="{0755B214-4E63-4044-A932-688DD6A8D34F}">
      <dgm:prSet/>
      <dgm:spPr/>
      <dgm:t>
        <a:bodyPr/>
        <a:lstStyle/>
        <a:p>
          <a:endParaRPr lang="es-AR"/>
        </a:p>
      </dgm:t>
    </dgm:pt>
    <dgm:pt modelId="{C864204F-8C6D-423E-8E91-6C4947642774}" type="sibTrans" cxnId="{0755B214-4E63-4044-A932-688DD6A8D34F}">
      <dgm:prSet/>
      <dgm:spPr/>
      <dgm:t>
        <a:bodyPr/>
        <a:lstStyle/>
        <a:p>
          <a:endParaRPr lang="es-AR"/>
        </a:p>
      </dgm:t>
    </dgm:pt>
    <dgm:pt modelId="{CD60FF4B-C05C-462E-919B-3B827BDD4E43}">
      <dgm:prSet phldrT="[Texto]"/>
      <dgm:spPr/>
      <dgm:t>
        <a:bodyPr/>
        <a:lstStyle/>
        <a:p>
          <a:r>
            <a:rPr lang="es-ES" dirty="0" smtClean="0"/>
            <a:t>Fase líquida</a:t>
          </a:r>
        </a:p>
        <a:p>
          <a:r>
            <a:rPr lang="es-ES" dirty="0" smtClean="0"/>
            <a:t>(suspensión)</a:t>
          </a:r>
          <a:endParaRPr lang="es-AR" dirty="0"/>
        </a:p>
      </dgm:t>
    </dgm:pt>
    <dgm:pt modelId="{EE406F9B-7EFC-4421-98AE-BD3CCA382797}" type="parTrans" cxnId="{8DDA3265-41D8-4631-B87F-5D8C23EBCCA6}">
      <dgm:prSet/>
      <dgm:spPr/>
      <dgm:t>
        <a:bodyPr/>
        <a:lstStyle/>
        <a:p>
          <a:endParaRPr lang="es-AR"/>
        </a:p>
      </dgm:t>
    </dgm:pt>
    <dgm:pt modelId="{A516BDF0-B2A9-4A4A-A5D3-8EF24F9A81C7}" type="sibTrans" cxnId="{8DDA3265-41D8-4631-B87F-5D8C23EBCCA6}">
      <dgm:prSet/>
      <dgm:spPr/>
      <dgm:t>
        <a:bodyPr/>
        <a:lstStyle/>
        <a:p>
          <a:endParaRPr lang="es-AR"/>
        </a:p>
      </dgm:t>
    </dgm:pt>
    <dgm:pt modelId="{FB6AAEFD-0BC8-4A94-9D9F-DC676B44911D}">
      <dgm:prSet/>
      <dgm:spPr/>
      <dgm:t>
        <a:bodyPr/>
        <a:lstStyle/>
        <a:p>
          <a:r>
            <a:rPr lang="es-ES" dirty="0" smtClean="0"/>
            <a:t>Agua</a:t>
          </a:r>
          <a:endParaRPr lang="es-AR" dirty="0"/>
        </a:p>
      </dgm:t>
    </dgm:pt>
    <dgm:pt modelId="{673C1C19-E97F-45B8-86A1-AB45DC0B5021}" type="parTrans" cxnId="{42A3D412-3433-4776-A3BA-36726FC6D959}">
      <dgm:prSet/>
      <dgm:spPr/>
      <dgm:t>
        <a:bodyPr/>
        <a:lstStyle/>
        <a:p>
          <a:endParaRPr lang="es-AR"/>
        </a:p>
      </dgm:t>
    </dgm:pt>
    <dgm:pt modelId="{99ADAD25-4F3E-468E-8EBC-18E608C34BE4}" type="sibTrans" cxnId="{42A3D412-3433-4776-A3BA-36726FC6D959}">
      <dgm:prSet/>
      <dgm:spPr/>
      <dgm:t>
        <a:bodyPr/>
        <a:lstStyle/>
        <a:p>
          <a:endParaRPr lang="es-AR"/>
        </a:p>
      </dgm:t>
    </dgm:pt>
    <dgm:pt modelId="{78FE50F4-EC10-486E-8403-27CCB3119DEE}">
      <dgm:prSet/>
      <dgm:spPr/>
      <dgm:t>
        <a:bodyPr/>
        <a:lstStyle/>
        <a:p>
          <a:r>
            <a:rPr lang="es-ES" dirty="0" smtClean="0"/>
            <a:t>Impureza sólidas</a:t>
          </a:r>
          <a:endParaRPr lang="es-AR" dirty="0"/>
        </a:p>
      </dgm:t>
    </dgm:pt>
    <dgm:pt modelId="{8A118E82-D873-4ECA-B655-B5BD4FC0F6DC}" type="parTrans" cxnId="{7A083B7B-7563-43F4-AAEA-FEC85623931B}">
      <dgm:prSet/>
      <dgm:spPr/>
      <dgm:t>
        <a:bodyPr/>
        <a:lstStyle/>
        <a:p>
          <a:endParaRPr lang="es-AR"/>
        </a:p>
      </dgm:t>
    </dgm:pt>
    <dgm:pt modelId="{6368A216-BDA0-47A9-81F5-6F39F08532DB}" type="sibTrans" cxnId="{7A083B7B-7563-43F4-AAEA-FEC85623931B}">
      <dgm:prSet/>
      <dgm:spPr/>
      <dgm:t>
        <a:bodyPr/>
        <a:lstStyle/>
        <a:p>
          <a:endParaRPr lang="es-AR"/>
        </a:p>
      </dgm:t>
    </dgm:pt>
    <dgm:pt modelId="{CEAE90EC-4A47-4A36-A739-0C044B3D86FE}">
      <dgm:prSet/>
      <dgm:spPr>
        <a:solidFill>
          <a:srgbClr val="FFFF00"/>
        </a:solidFill>
        <a:ln>
          <a:solidFill>
            <a:schemeClr val="tx1"/>
          </a:solidFill>
        </a:ln>
      </dgm:spPr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Aceite esencial</a:t>
          </a:r>
          <a:endParaRPr lang="es-AR" b="1" dirty="0">
            <a:solidFill>
              <a:schemeClr val="tx1"/>
            </a:solidFill>
          </a:endParaRPr>
        </a:p>
      </dgm:t>
    </dgm:pt>
    <dgm:pt modelId="{5C761B27-99E9-4A14-986F-C05E18A13EA0}" type="parTrans" cxnId="{ECC778C5-C25E-4D6E-B20E-FD8C5665BC66}">
      <dgm:prSet/>
      <dgm:spPr/>
      <dgm:t>
        <a:bodyPr/>
        <a:lstStyle/>
        <a:p>
          <a:endParaRPr lang="es-AR"/>
        </a:p>
      </dgm:t>
    </dgm:pt>
    <dgm:pt modelId="{FC4B7171-7410-4606-B0A4-81E4E1B3750B}" type="sibTrans" cxnId="{ECC778C5-C25E-4D6E-B20E-FD8C5665BC66}">
      <dgm:prSet/>
      <dgm:spPr/>
      <dgm:t>
        <a:bodyPr/>
        <a:lstStyle/>
        <a:p>
          <a:endParaRPr lang="es-AR"/>
        </a:p>
      </dgm:t>
    </dgm:pt>
    <dgm:pt modelId="{BABD290D-BF28-4EEB-A529-92A1F7AA82EA}">
      <dgm:prSet/>
      <dgm:spPr/>
      <dgm:t>
        <a:bodyPr/>
        <a:lstStyle/>
        <a:p>
          <a:r>
            <a:rPr lang="es-ES" dirty="0" smtClean="0"/>
            <a:t>Pulpa</a:t>
          </a:r>
          <a:endParaRPr lang="es-AR" dirty="0"/>
        </a:p>
      </dgm:t>
    </dgm:pt>
    <dgm:pt modelId="{70281259-96D7-4E3C-BFFB-C2ADBCAEBFE0}" type="parTrans" cxnId="{8C583369-51EC-4179-BD40-A39EC5A0D223}">
      <dgm:prSet/>
      <dgm:spPr/>
      <dgm:t>
        <a:bodyPr/>
        <a:lstStyle/>
        <a:p>
          <a:endParaRPr lang="es-AR"/>
        </a:p>
      </dgm:t>
    </dgm:pt>
    <dgm:pt modelId="{70A69DC9-07A6-47E6-8E01-7717DAA0D1DB}" type="sibTrans" cxnId="{8C583369-51EC-4179-BD40-A39EC5A0D223}">
      <dgm:prSet/>
      <dgm:spPr/>
      <dgm:t>
        <a:bodyPr/>
        <a:lstStyle/>
        <a:p>
          <a:endParaRPr lang="es-AR"/>
        </a:p>
      </dgm:t>
    </dgm:pt>
    <dgm:pt modelId="{5FCA6F2F-C790-44CE-B402-FB39D92C20F3}">
      <dgm:prSet/>
      <dgm:spPr>
        <a:solidFill>
          <a:srgbClr val="FF9900"/>
        </a:solidFill>
      </dgm:spPr>
      <dgm:t>
        <a:bodyPr/>
        <a:lstStyle/>
        <a:p>
          <a:r>
            <a:rPr lang="es-ES" dirty="0" smtClean="0"/>
            <a:t>Jugo</a:t>
          </a:r>
          <a:endParaRPr lang="es-AR" dirty="0"/>
        </a:p>
      </dgm:t>
    </dgm:pt>
    <dgm:pt modelId="{58659A93-4742-44E4-BD43-8069106BED05}" type="parTrans" cxnId="{B495B3E5-7D39-456E-89B5-42F8FE70BBCF}">
      <dgm:prSet/>
      <dgm:spPr/>
      <dgm:t>
        <a:bodyPr/>
        <a:lstStyle/>
        <a:p>
          <a:endParaRPr lang="es-AR"/>
        </a:p>
      </dgm:t>
    </dgm:pt>
    <dgm:pt modelId="{6673A7B4-45FB-45A6-8E61-58546A60C638}" type="sibTrans" cxnId="{B495B3E5-7D39-456E-89B5-42F8FE70BBCF}">
      <dgm:prSet/>
      <dgm:spPr/>
      <dgm:t>
        <a:bodyPr/>
        <a:lstStyle/>
        <a:p>
          <a:endParaRPr lang="es-AR"/>
        </a:p>
      </dgm:t>
    </dgm:pt>
    <dgm:pt modelId="{F7E2040E-573F-42F9-90B7-A2BDB52AFC9B}">
      <dgm:prSet/>
      <dgm:spPr/>
      <dgm:t>
        <a:bodyPr/>
        <a:lstStyle/>
        <a:p>
          <a:r>
            <a:rPr lang="es-ES" dirty="0" smtClean="0"/>
            <a:t>Cáscara</a:t>
          </a:r>
        </a:p>
        <a:p>
          <a:r>
            <a:rPr lang="es-ES" dirty="0" smtClean="0"/>
            <a:t>Hollejo</a:t>
          </a:r>
        </a:p>
        <a:p>
          <a:r>
            <a:rPr lang="es-ES" dirty="0" smtClean="0"/>
            <a:t>Semillas</a:t>
          </a:r>
          <a:endParaRPr lang="es-AR" dirty="0"/>
        </a:p>
      </dgm:t>
    </dgm:pt>
    <dgm:pt modelId="{6401331B-841D-4A8E-A30D-1A105590EDE3}" type="parTrans" cxnId="{A40B1387-2094-4525-BEFC-2F206FD978C6}">
      <dgm:prSet/>
      <dgm:spPr/>
      <dgm:t>
        <a:bodyPr/>
        <a:lstStyle/>
        <a:p>
          <a:endParaRPr lang="es-AR"/>
        </a:p>
      </dgm:t>
    </dgm:pt>
    <dgm:pt modelId="{31FBF51D-28EA-4DFC-9A6D-3ADBA5980C8E}" type="sibTrans" cxnId="{A40B1387-2094-4525-BEFC-2F206FD978C6}">
      <dgm:prSet/>
      <dgm:spPr/>
      <dgm:t>
        <a:bodyPr/>
        <a:lstStyle/>
        <a:p>
          <a:endParaRPr lang="es-AR"/>
        </a:p>
      </dgm:t>
    </dgm:pt>
    <dgm:pt modelId="{86672F29-BFFE-4B58-9ABE-0847B843234C}" type="pres">
      <dgm:prSet presAssocID="{48094170-02DB-4DDB-B057-A25A9385EA6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AR"/>
        </a:p>
      </dgm:t>
    </dgm:pt>
    <dgm:pt modelId="{1D256439-2A35-4B1A-81E4-60F427592BFB}" type="pres">
      <dgm:prSet presAssocID="{D3969BF1-FADD-4D00-8631-BC78DAEFC0F0}" presName="hierRoot1" presStyleCnt="0">
        <dgm:presLayoutVars>
          <dgm:hierBranch val="init"/>
        </dgm:presLayoutVars>
      </dgm:prSet>
      <dgm:spPr/>
    </dgm:pt>
    <dgm:pt modelId="{DF9DB07A-DF56-4928-9C2C-AEEF529FE2E8}" type="pres">
      <dgm:prSet presAssocID="{D3969BF1-FADD-4D00-8631-BC78DAEFC0F0}" presName="rootComposite1" presStyleCnt="0"/>
      <dgm:spPr/>
    </dgm:pt>
    <dgm:pt modelId="{EA1AA9C5-B7A4-405C-877A-295867E8EA23}" type="pres">
      <dgm:prSet presAssocID="{D3969BF1-FADD-4D00-8631-BC78DAEFC0F0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A1979F91-B7C6-4945-9F09-79E2E78144FF}" type="pres">
      <dgm:prSet presAssocID="{D3969BF1-FADD-4D00-8631-BC78DAEFC0F0}" presName="rootConnector1" presStyleLbl="node1" presStyleIdx="0" presStyleCnt="0"/>
      <dgm:spPr/>
      <dgm:t>
        <a:bodyPr/>
        <a:lstStyle/>
        <a:p>
          <a:endParaRPr lang="es-AR"/>
        </a:p>
      </dgm:t>
    </dgm:pt>
    <dgm:pt modelId="{57D0C020-134A-45A2-8DF5-6F9D4CE9A034}" type="pres">
      <dgm:prSet presAssocID="{D3969BF1-FADD-4D00-8631-BC78DAEFC0F0}" presName="hierChild2" presStyleCnt="0"/>
      <dgm:spPr/>
    </dgm:pt>
    <dgm:pt modelId="{7CAAED41-7453-40B0-B993-F2D3FFDA2290}" type="pres">
      <dgm:prSet presAssocID="{B7329215-201A-4B14-98B8-F2C1ED7054DB}" presName="Name37" presStyleLbl="parChTrans1D2" presStyleIdx="0" presStyleCnt="3"/>
      <dgm:spPr/>
      <dgm:t>
        <a:bodyPr/>
        <a:lstStyle/>
        <a:p>
          <a:endParaRPr lang="es-AR"/>
        </a:p>
      </dgm:t>
    </dgm:pt>
    <dgm:pt modelId="{9C5DA91E-43E5-4535-85E4-B84B6EA6BA38}" type="pres">
      <dgm:prSet presAssocID="{4A6380CB-0FA0-40A7-B7E8-016600F5E6A8}" presName="hierRoot2" presStyleCnt="0">
        <dgm:presLayoutVars>
          <dgm:hierBranch val="init"/>
        </dgm:presLayoutVars>
      </dgm:prSet>
      <dgm:spPr/>
    </dgm:pt>
    <dgm:pt modelId="{CECD93AE-8996-4617-BE68-14926471C54B}" type="pres">
      <dgm:prSet presAssocID="{4A6380CB-0FA0-40A7-B7E8-016600F5E6A8}" presName="rootComposite" presStyleCnt="0"/>
      <dgm:spPr/>
    </dgm:pt>
    <dgm:pt modelId="{A701C18B-D561-45E2-939B-815A8E4DC314}" type="pres">
      <dgm:prSet presAssocID="{4A6380CB-0FA0-40A7-B7E8-016600F5E6A8}" presName="rootText" presStyleLbl="node2" presStyleIdx="0" presStyleCnt="3" custScaleX="136897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B487D096-FB0F-43B2-8A87-A830CC798B24}" type="pres">
      <dgm:prSet presAssocID="{4A6380CB-0FA0-40A7-B7E8-016600F5E6A8}" presName="rootConnector" presStyleLbl="node2" presStyleIdx="0" presStyleCnt="3"/>
      <dgm:spPr/>
      <dgm:t>
        <a:bodyPr/>
        <a:lstStyle/>
        <a:p>
          <a:endParaRPr lang="es-AR"/>
        </a:p>
      </dgm:t>
    </dgm:pt>
    <dgm:pt modelId="{23C6563D-D523-409C-A5DA-A0E27BE9CA1A}" type="pres">
      <dgm:prSet presAssocID="{4A6380CB-0FA0-40A7-B7E8-016600F5E6A8}" presName="hierChild4" presStyleCnt="0"/>
      <dgm:spPr/>
    </dgm:pt>
    <dgm:pt modelId="{B3FB90D5-8EA7-4B76-AD2D-8309E2C5CD60}" type="pres">
      <dgm:prSet presAssocID="{673C1C19-E97F-45B8-86A1-AB45DC0B5021}" presName="Name37" presStyleLbl="parChTrans1D3" presStyleIdx="0" presStyleCnt="6"/>
      <dgm:spPr/>
      <dgm:t>
        <a:bodyPr/>
        <a:lstStyle/>
        <a:p>
          <a:endParaRPr lang="es-AR"/>
        </a:p>
      </dgm:t>
    </dgm:pt>
    <dgm:pt modelId="{B60FE48C-AE73-453E-A979-BBDEA8E3146E}" type="pres">
      <dgm:prSet presAssocID="{FB6AAEFD-0BC8-4A94-9D9F-DC676B44911D}" presName="hierRoot2" presStyleCnt="0">
        <dgm:presLayoutVars>
          <dgm:hierBranch val="init"/>
        </dgm:presLayoutVars>
      </dgm:prSet>
      <dgm:spPr/>
    </dgm:pt>
    <dgm:pt modelId="{8A0FE4C3-5ACF-4D67-94FF-6E11FFB0FCEA}" type="pres">
      <dgm:prSet presAssocID="{FB6AAEFD-0BC8-4A94-9D9F-DC676B44911D}" presName="rootComposite" presStyleCnt="0"/>
      <dgm:spPr/>
    </dgm:pt>
    <dgm:pt modelId="{715B2654-9462-49B4-B5FA-EBFB1595CEFD}" type="pres">
      <dgm:prSet presAssocID="{FB6AAEFD-0BC8-4A94-9D9F-DC676B44911D}" presName="rootText" presStyleLbl="node3" presStyleIdx="0" presStyleCnt="6" custLinFactY="39828" custLinFactNeighborX="-2562" custLinFactNeighborY="100000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2FEECDE1-E439-4F9B-91B0-BBC3CD8CA7B2}" type="pres">
      <dgm:prSet presAssocID="{FB6AAEFD-0BC8-4A94-9D9F-DC676B44911D}" presName="rootConnector" presStyleLbl="node3" presStyleIdx="0" presStyleCnt="6"/>
      <dgm:spPr/>
      <dgm:t>
        <a:bodyPr/>
        <a:lstStyle/>
        <a:p>
          <a:endParaRPr lang="es-AR"/>
        </a:p>
      </dgm:t>
    </dgm:pt>
    <dgm:pt modelId="{E84124A6-65B7-4902-8AF6-0098ACF2433A}" type="pres">
      <dgm:prSet presAssocID="{FB6AAEFD-0BC8-4A94-9D9F-DC676B44911D}" presName="hierChild4" presStyleCnt="0"/>
      <dgm:spPr/>
    </dgm:pt>
    <dgm:pt modelId="{33605C4C-EC4C-4B1C-B7BA-0EFD70D17DA9}" type="pres">
      <dgm:prSet presAssocID="{FB6AAEFD-0BC8-4A94-9D9F-DC676B44911D}" presName="hierChild5" presStyleCnt="0"/>
      <dgm:spPr/>
    </dgm:pt>
    <dgm:pt modelId="{084E7AA1-B3F1-4316-A20F-FB058B11BE9F}" type="pres">
      <dgm:prSet presAssocID="{8A118E82-D873-4ECA-B655-B5BD4FC0F6DC}" presName="Name37" presStyleLbl="parChTrans1D3" presStyleIdx="1" presStyleCnt="6"/>
      <dgm:spPr/>
      <dgm:t>
        <a:bodyPr/>
        <a:lstStyle/>
        <a:p>
          <a:endParaRPr lang="es-AR"/>
        </a:p>
      </dgm:t>
    </dgm:pt>
    <dgm:pt modelId="{C4995462-2EB1-4599-AF68-C978204DAA9C}" type="pres">
      <dgm:prSet presAssocID="{78FE50F4-EC10-486E-8403-27CCB3119DEE}" presName="hierRoot2" presStyleCnt="0">
        <dgm:presLayoutVars>
          <dgm:hierBranch val="init"/>
        </dgm:presLayoutVars>
      </dgm:prSet>
      <dgm:spPr/>
    </dgm:pt>
    <dgm:pt modelId="{0C842BA3-1E99-4DC7-9EDF-7241E2726A84}" type="pres">
      <dgm:prSet presAssocID="{78FE50F4-EC10-486E-8403-27CCB3119DEE}" presName="rootComposite" presStyleCnt="0"/>
      <dgm:spPr/>
    </dgm:pt>
    <dgm:pt modelId="{AC0F625C-1BCD-47AE-A6CA-2D5F5D3A4DE5}" type="pres">
      <dgm:prSet presAssocID="{78FE50F4-EC10-486E-8403-27CCB3119DEE}" presName="rootText" presStyleLbl="node3" presStyleIdx="1" presStyleCnt="6" custLinFactY="-42587" custLinFactNeighborX="2490" custLinFactNeighborY="-100000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62611466-0F18-4CE7-8A5A-7AB66CBD4653}" type="pres">
      <dgm:prSet presAssocID="{78FE50F4-EC10-486E-8403-27CCB3119DEE}" presName="rootConnector" presStyleLbl="node3" presStyleIdx="1" presStyleCnt="6"/>
      <dgm:spPr/>
      <dgm:t>
        <a:bodyPr/>
        <a:lstStyle/>
        <a:p>
          <a:endParaRPr lang="es-AR"/>
        </a:p>
      </dgm:t>
    </dgm:pt>
    <dgm:pt modelId="{56AB43C7-B673-4B58-AA5E-35E7B385F917}" type="pres">
      <dgm:prSet presAssocID="{78FE50F4-EC10-486E-8403-27CCB3119DEE}" presName="hierChild4" presStyleCnt="0"/>
      <dgm:spPr/>
    </dgm:pt>
    <dgm:pt modelId="{E0C50C1B-49E5-40E0-9DC2-3664954D78F2}" type="pres">
      <dgm:prSet presAssocID="{78FE50F4-EC10-486E-8403-27CCB3119DEE}" presName="hierChild5" presStyleCnt="0"/>
      <dgm:spPr/>
    </dgm:pt>
    <dgm:pt modelId="{E21FEA1F-EE63-4BD5-A216-BF08DAD01F83}" type="pres">
      <dgm:prSet presAssocID="{5C761B27-99E9-4A14-986F-C05E18A13EA0}" presName="Name37" presStyleLbl="parChTrans1D3" presStyleIdx="2" presStyleCnt="6"/>
      <dgm:spPr/>
      <dgm:t>
        <a:bodyPr/>
        <a:lstStyle/>
        <a:p>
          <a:endParaRPr lang="es-AR"/>
        </a:p>
      </dgm:t>
    </dgm:pt>
    <dgm:pt modelId="{BA57898D-DBC8-427D-B5DC-F7304BAE42DA}" type="pres">
      <dgm:prSet presAssocID="{CEAE90EC-4A47-4A36-A739-0C044B3D86FE}" presName="hierRoot2" presStyleCnt="0">
        <dgm:presLayoutVars>
          <dgm:hierBranch val="init"/>
        </dgm:presLayoutVars>
      </dgm:prSet>
      <dgm:spPr/>
    </dgm:pt>
    <dgm:pt modelId="{6D77DF69-B7C2-4699-85AB-FE4320D48E37}" type="pres">
      <dgm:prSet presAssocID="{CEAE90EC-4A47-4A36-A739-0C044B3D86FE}" presName="rootComposite" presStyleCnt="0"/>
      <dgm:spPr/>
    </dgm:pt>
    <dgm:pt modelId="{884A36B8-74F7-4D21-BD96-837797B28D00}" type="pres">
      <dgm:prSet presAssocID="{CEAE90EC-4A47-4A36-A739-0C044B3D86FE}" presName="rootText" presStyleLbl="node3" presStyleIdx="2" presStyleCnt="6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9B9F4C73-23B6-46AB-8818-266BE404B916}" type="pres">
      <dgm:prSet presAssocID="{CEAE90EC-4A47-4A36-A739-0C044B3D86FE}" presName="rootConnector" presStyleLbl="node3" presStyleIdx="2" presStyleCnt="6"/>
      <dgm:spPr/>
      <dgm:t>
        <a:bodyPr/>
        <a:lstStyle/>
        <a:p>
          <a:endParaRPr lang="es-AR"/>
        </a:p>
      </dgm:t>
    </dgm:pt>
    <dgm:pt modelId="{EE6C0058-1EC3-43F5-842B-87DE32AD9E44}" type="pres">
      <dgm:prSet presAssocID="{CEAE90EC-4A47-4A36-A739-0C044B3D86FE}" presName="hierChild4" presStyleCnt="0"/>
      <dgm:spPr/>
    </dgm:pt>
    <dgm:pt modelId="{BA2FE50F-62EA-40A2-924B-0B50CEF601FF}" type="pres">
      <dgm:prSet presAssocID="{CEAE90EC-4A47-4A36-A739-0C044B3D86FE}" presName="hierChild5" presStyleCnt="0"/>
      <dgm:spPr/>
    </dgm:pt>
    <dgm:pt modelId="{7F3F0B52-250F-4A26-A6EA-62AF5E8C3861}" type="pres">
      <dgm:prSet presAssocID="{4A6380CB-0FA0-40A7-B7E8-016600F5E6A8}" presName="hierChild5" presStyleCnt="0"/>
      <dgm:spPr/>
    </dgm:pt>
    <dgm:pt modelId="{3203EDFA-D3D9-468E-ABB3-353F93CCC87A}" type="pres">
      <dgm:prSet presAssocID="{225A10F7-C16B-4F9A-9CA4-A44B5D7FBB43}" presName="Name37" presStyleLbl="parChTrans1D2" presStyleIdx="1" presStyleCnt="3"/>
      <dgm:spPr/>
      <dgm:t>
        <a:bodyPr/>
        <a:lstStyle/>
        <a:p>
          <a:endParaRPr lang="es-AR"/>
        </a:p>
      </dgm:t>
    </dgm:pt>
    <dgm:pt modelId="{EA01F635-CD4A-48DE-BE01-E00BDFB350B3}" type="pres">
      <dgm:prSet presAssocID="{CC43D8C7-3BFE-4C02-AE55-04EEE9112472}" presName="hierRoot2" presStyleCnt="0">
        <dgm:presLayoutVars>
          <dgm:hierBranch val="init"/>
        </dgm:presLayoutVars>
      </dgm:prSet>
      <dgm:spPr/>
    </dgm:pt>
    <dgm:pt modelId="{F1AEFCCD-A921-42C9-8FA8-5312591BA86A}" type="pres">
      <dgm:prSet presAssocID="{CC43D8C7-3BFE-4C02-AE55-04EEE9112472}" presName="rootComposite" presStyleCnt="0"/>
      <dgm:spPr/>
    </dgm:pt>
    <dgm:pt modelId="{B3F8CEF6-9DDF-463E-82C6-3A795E093A89}" type="pres">
      <dgm:prSet presAssocID="{CC43D8C7-3BFE-4C02-AE55-04EEE9112472}" presName="rootText" presStyleLbl="node2" presStyleIdx="1" presStyleCnt="3" custScaleX="126363" custLinFactNeighborX="10168" custLinFactNeighborY="-1081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13AB77E5-6208-4CD6-A689-D522FA05D071}" type="pres">
      <dgm:prSet presAssocID="{CC43D8C7-3BFE-4C02-AE55-04EEE9112472}" presName="rootConnector" presStyleLbl="node2" presStyleIdx="1" presStyleCnt="3"/>
      <dgm:spPr/>
      <dgm:t>
        <a:bodyPr/>
        <a:lstStyle/>
        <a:p>
          <a:endParaRPr lang="es-AR"/>
        </a:p>
      </dgm:t>
    </dgm:pt>
    <dgm:pt modelId="{9EED7A16-9972-46C2-86CB-2119F98F815A}" type="pres">
      <dgm:prSet presAssocID="{CC43D8C7-3BFE-4C02-AE55-04EEE9112472}" presName="hierChild4" presStyleCnt="0"/>
      <dgm:spPr/>
    </dgm:pt>
    <dgm:pt modelId="{D5158899-93FF-4E7A-A11B-98107761BAA4}" type="pres">
      <dgm:prSet presAssocID="{6401331B-841D-4A8E-A30D-1A105590EDE3}" presName="Name37" presStyleLbl="parChTrans1D3" presStyleIdx="3" presStyleCnt="6"/>
      <dgm:spPr/>
      <dgm:t>
        <a:bodyPr/>
        <a:lstStyle/>
        <a:p>
          <a:endParaRPr lang="es-AR"/>
        </a:p>
      </dgm:t>
    </dgm:pt>
    <dgm:pt modelId="{23640E8C-7773-4E7D-9EE2-664FE30041DE}" type="pres">
      <dgm:prSet presAssocID="{F7E2040E-573F-42F9-90B7-A2BDB52AFC9B}" presName="hierRoot2" presStyleCnt="0">
        <dgm:presLayoutVars>
          <dgm:hierBranch val="init"/>
        </dgm:presLayoutVars>
      </dgm:prSet>
      <dgm:spPr/>
    </dgm:pt>
    <dgm:pt modelId="{641A8DF0-27FE-42E9-AADA-45D76BE10DC9}" type="pres">
      <dgm:prSet presAssocID="{F7E2040E-573F-42F9-90B7-A2BDB52AFC9B}" presName="rootComposite" presStyleCnt="0"/>
      <dgm:spPr/>
    </dgm:pt>
    <dgm:pt modelId="{ED14438A-89E2-47CC-900B-87C81A7568EF}" type="pres">
      <dgm:prSet presAssocID="{F7E2040E-573F-42F9-90B7-A2BDB52AFC9B}" presName="rootText" presStyleLbl="node3" presStyleIdx="3" presStyleCnt="6" custLinFactNeighborX="-1215" custLinFactNeighborY="-1626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4F5C1617-809C-49B7-BEDB-9B3CB37844B2}" type="pres">
      <dgm:prSet presAssocID="{F7E2040E-573F-42F9-90B7-A2BDB52AFC9B}" presName="rootConnector" presStyleLbl="node3" presStyleIdx="3" presStyleCnt="6"/>
      <dgm:spPr/>
      <dgm:t>
        <a:bodyPr/>
        <a:lstStyle/>
        <a:p>
          <a:endParaRPr lang="es-AR"/>
        </a:p>
      </dgm:t>
    </dgm:pt>
    <dgm:pt modelId="{4878538D-CA0D-4CF3-B8EC-E2B70171E744}" type="pres">
      <dgm:prSet presAssocID="{F7E2040E-573F-42F9-90B7-A2BDB52AFC9B}" presName="hierChild4" presStyleCnt="0"/>
      <dgm:spPr/>
    </dgm:pt>
    <dgm:pt modelId="{2C83FEEF-ADB0-4B96-B7AD-A11B00167328}" type="pres">
      <dgm:prSet presAssocID="{F7E2040E-573F-42F9-90B7-A2BDB52AFC9B}" presName="hierChild5" presStyleCnt="0"/>
      <dgm:spPr/>
    </dgm:pt>
    <dgm:pt modelId="{E014B1D0-F4C0-4995-A3F6-1D0317A9B587}" type="pres">
      <dgm:prSet presAssocID="{CC43D8C7-3BFE-4C02-AE55-04EEE9112472}" presName="hierChild5" presStyleCnt="0"/>
      <dgm:spPr/>
    </dgm:pt>
    <dgm:pt modelId="{68AE1D06-7408-4450-B98E-DAC26D63DBCB}" type="pres">
      <dgm:prSet presAssocID="{EE406F9B-7EFC-4421-98AE-BD3CCA382797}" presName="Name37" presStyleLbl="parChTrans1D2" presStyleIdx="2" presStyleCnt="3"/>
      <dgm:spPr/>
      <dgm:t>
        <a:bodyPr/>
        <a:lstStyle/>
        <a:p>
          <a:endParaRPr lang="es-AR"/>
        </a:p>
      </dgm:t>
    </dgm:pt>
    <dgm:pt modelId="{9A1A8BCB-BCA8-4601-95DB-A79F645267D7}" type="pres">
      <dgm:prSet presAssocID="{CD60FF4B-C05C-462E-919B-3B827BDD4E43}" presName="hierRoot2" presStyleCnt="0">
        <dgm:presLayoutVars>
          <dgm:hierBranch val="init"/>
        </dgm:presLayoutVars>
      </dgm:prSet>
      <dgm:spPr/>
    </dgm:pt>
    <dgm:pt modelId="{38F85092-D3BD-42F5-A80F-A7EFE7BA55B6}" type="pres">
      <dgm:prSet presAssocID="{CD60FF4B-C05C-462E-919B-3B827BDD4E43}" presName="rootComposite" presStyleCnt="0"/>
      <dgm:spPr/>
    </dgm:pt>
    <dgm:pt modelId="{5952A481-C02D-40E6-AF05-A5351B1A0D8F}" type="pres">
      <dgm:prSet presAssocID="{CD60FF4B-C05C-462E-919B-3B827BDD4E43}" presName="rootText" presStyleLbl="node2" presStyleIdx="2" presStyleCnt="3" custScaleX="157169" custLinFactNeighborX="4260" custLinFactNeighborY="-1081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C2912992-E94C-4E33-B874-65B85CB31DFB}" type="pres">
      <dgm:prSet presAssocID="{CD60FF4B-C05C-462E-919B-3B827BDD4E43}" presName="rootConnector" presStyleLbl="node2" presStyleIdx="2" presStyleCnt="3"/>
      <dgm:spPr/>
      <dgm:t>
        <a:bodyPr/>
        <a:lstStyle/>
        <a:p>
          <a:endParaRPr lang="es-AR"/>
        </a:p>
      </dgm:t>
    </dgm:pt>
    <dgm:pt modelId="{ACEDB9AD-C244-4A28-9AFA-8CC2C7299815}" type="pres">
      <dgm:prSet presAssocID="{CD60FF4B-C05C-462E-919B-3B827BDD4E43}" presName="hierChild4" presStyleCnt="0"/>
      <dgm:spPr/>
    </dgm:pt>
    <dgm:pt modelId="{29C46931-A086-446A-9010-BE60C93F2776}" type="pres">
      <dgm:prSet presAssocID="{70281259-96D7-4E3C-BFFB-C2ADBCAEBFE0}" presName="Name37" presStyleLbl="parChTrans1D3" presStyleIdx="4" presStyleCnt="6"/>
      <dgm:spPr/>
      <dgm:t>
        <a:bodyPr/>
        <a:lstStyle/>
        <a:p>
          <a:endParaRPr lang="es-AR"/>
        </a:p>
      </dgm:t>
    </dgm:pt>
    <dgm:pt modelId="{A07EA9DB-BE24-48FE-B58E-E8ED5ADB91E9}" type="pres">
      <dgm:prSet presAssocID="{BABD290D-BF28-4EEB-A529-92A1F7AA82EA}" presName="hierRoot2" presStyleCnt="0">
        <dgm:presLayoutVars>
          <dgm:hierBranch val="init"/>
        </dgm:presLayoutVars>
      </dgm:prSet>
      <dgm:spPr/>
    </dgm:pt>
    <dgm:pt modelId="{D3ED9FF2-28D1-42E7-A97D-0FD0EFE911CB}" type="pres">
      <dgm:prSet presAssocID="{BABD290D-BF28-4EEB-A529-92A1F7AA82EA}" presName="rootComposite" presStyleCnt="0"/>
      <dgm:spPr/>
    </dgm:pt>
    <dgm:pt modelId="{5ADD90EF-8861-49B1-A1EA-CA6A82A7D3AC}" type="pres">
      <dgm:prSet presAssocID="{BABD290D-BF28-4EEB-A529-92A1F7AA82EA}" presName="rootText" presStyleLbl="node3" presStyleIdx="4" presStyleCnt="6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03F1BEF0-6E27-4A79-8374-3281B2943E37}" type="pres">
      <dgm:prSet presAssocID="{BABD290D-BF28-4EEB-A529-92A1F7AA82EA}" presName="rootConnector" presStyleLbl="node3" presStyleIdx="4" presStyleCnt="6"/>
      <dgm:spPr/>
      <dgm:t>
        <a:bodyPr/>
        <a:lstStyle/>
        <a:p>
          <a:endParaRPr lang="es-AR"/>
        </a:p>
      </dgm:t>
    </dgm:pt>
    <dgm:pt modelId="{1E0FAE33-78ED-48AB-B88F-CC7B0D69617D}" type="pres">
      <dgm:prSet presAssocID="{BABD290D-BF28-4EEB-A529-92A1F7AA82EA}" presName="hierChild4" presStyleCnt="0"/>
      <dgm:spPr/>
    </dgm:pt>
    <dgm:pt modelId="{02D40AC1-D0AC-471E-8262-92FC1660071F}" type="pres">
      <dgm:prSet presAssocID="{BABD290D-BF28-4EEB-A529-92A1F7AA82EA}" presName="hierChild5" presStyleCnt="0"/>
      <dgm:spPr/>
    </dgm:pt>
    <dgm:pt modelId="{9DFAC6A3-ADF5-40D0-AA93-30D96F074B3E}" type="pres">
      <dgm:prSet presAssocID="{58659A93-4742-44E4-BD43-8069106BED05}" presName="Name37" presStyleLbl="parChTrans1D3" presStyleIdx="5" presStyleCnt="6"/>
      <dgm:spPr/>
      <dgm:t>
        <a:bodyPr/>
        <a:lstStyle/>
        <a:p>
          <a:endParaRPr lang="es-AR"/>
        </a:p>
      </dgm:t>
    </dgm:pt>
    <dgm:pt modelId="{4FD0C762-96AD-481F-B73F-4470DD1B3E35}" type="pres">
      <dgm:prSet presAssocID="{5FCA6F2F-C790-44CE-B402-FB39D92C20F3}" presName="hierRoot2" presStyleCnt="0">
        <dgm:presLayoutVars>
          <dgm:hierBranch val="init"/>
        </dgm:presLayoutVars>
      </dgm:prSet>
      <dgm:spPr/>
    </dgm:pt>
    <dgm:pt modelId="{C0065FEC-1518-4A10-9938-AF262E98608C}" type="pres">
      <dgm:prSet presAssocID="{5FCA6F2F-C790-44CE-B402-FB39D92C20F3}" presName="rootComposite" presStyleCnt="0"/>
      <dgm:spPr/>
    </dgm:pt>
    <dgm:pt modelId="{231284E4-C00F-4ACE-8AA5-CD153CCFFEB5}" type="pres">
      <dgm:prSet presAssocID="{5FCA6F2F-C790-44CE-B402-FB39D92C20F3}" presName="rootText" presStyleLbl="node3" presStyleIdx="5" presStyleCnt="6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DEF1ACB5-A9ED-42E4-A853-CC738027F96C}" type="pres">
      <dgm:prSet presAssocID="{5FCA6F2F-C790-44CE-B402-FB39D92C20F3}" presName="rootConnector" presStyleLbl="node3" presStyleIdx="5" presStyleCnt="6"/>
      <dgm:spPr/>
      <dgm:t>
        <a:bodyPr/>
        <a:lstStyle/>
        <a:p>
          <a:endParaRPr lang="es-AR"/>
        </a:p>
      </dgm:t>
    </dgm:pt>
    <dgm:pt modelId="{3C767198-8BCA-4C61-9A76-32792114A1C7}" type="pres">
      <dgm:prSet presAssocID="{5FCA6F2F-C790-44CE-B402-FB39D92C20F3}" presName="hierChild4" presStyleCnt="0"/>
      <dgm:spPr/>
    </dgm:pt>
    <dgm:pt modelId="{976F6B03-DCC3-4733-B7F2-EFCB0ECF519A}" type="pres">
      <dgm:prSet presAssocID="{5FCA6F2F-C790-44CE-B402-FB39D92C20F3}" presName="hierChild5" presStyleCnt="0"/>
      <dgm:spPr/>
    </dgm:pt>
    <dgm:pt modelId="{EBF69880-29E6-44FE-9BE7-DE9713B208B7}" type="pres">
      <dgm:prSet presAssocID="{CD60FF4B-C05C-462E-919B-3B827BDD4E43}" presName="hierChild5" presStyleCnt="0"/>
      <dgm:spPr/>
    </dgm:pt>
    <dgm:pt modelId="{2F12ABB1-BD4F-4D8B-B3CD-AD6A6947137F}" type="pres">
      <dgm:prSet presAssocID="{D3969BF1-FADD-4D00-8631-BC78DAEFC0F0}" presName="hierChild3" presStyleCnt="0"/>
      <dgm:spPr/>
    </dgm:pt>
  </dgm:ptLst>
  <dgm:cxnLst>
    <dgm:cxn modelId="{CC58E3E5-891A-4E45-876E-817637E80CF6}" srcId="{D3969BF1-FADD-4D00-8631-BC78DAEFC0F0}" destId="{4A6380CB-0FA0-40A7-B7E8-016600F5E6A8}" srcOrd="0" destOrd="0" parTransId="{B7329215-201A-4B14-98B8-F2C1ED7054DB}" sibTransId="{002376E2-886C-451D-8CF6-3AABE7E2986F}"/>
    <dgm:cxn modelId="{B0A7C3CA-8286-480E-AE25-AA83D2F54157}" type="presOf" srcId="{4A6380CB-0FA0-40A7-B7E8-016600F5E6A8}" destId="{A701C18B-D561-45E2-939B-815A8E4DC314}" srcOrd="0" destOrd="0" presId="urn:microsoft.com/office/officeart/2005/8/layout/orgChart1"/>
    <dgm:cxn modelId="{A40B1387-2094-4525-BEFC-2F206FD978C6}" srcId="{CC43D8C7-3BFE-4C02-AE55-04EEE9112472}" destId="{F7E2040E-573F-42F9-90B7-A2BDB52AFC9B}" srcOrd="0" destOrd="0" parTransId="{6401331B-841D-4A8E-A30D-1A105590EDE3}" sibTransId="{31FBF51D-28EA-4DFC-9A6D-3ADBA5980C8E}"/>
    <dgm:cxn modelId="{0755B214-4E63-4044-A932-688DD6A8D34F}" srcId="{D3969BF1-FADD-4D00-8631-BC78DAEFC0F0}" destId="{CC43D8C7-3BFE-4C02-AE55-04EEE9112472}" srcOrd="1" destOrd="0" parTransId="{225A10F7-C16B-4F9A-9CA4-A44B5D7FBB43}" sibTransId="{C864204F-8C6D-423E-8E91-6C4947642774}"/>
    <dgm:cxn modelId="{0E774237-8884-46AF-9749-B458B5939ACC}" type="presOf" srcId="{D3969BF1-FADD-4D00-8631-BC78DAEFC0F0}" destId="{A1979F91-B7C6-4945-9F09-79E2E78144FF}" srcOrd="1" destOrd="0" presId="urn:microsoft.com/office/officeart/2005/8/layout/orgChart1"/>
    <dgm:cxn modelId="{7E9B68D2-43E7-4444-83CD-5D66C327243C}" type="presOf" srcId="{78FE50F4-EC10-486E-8403-27CCB3119DEE}" destId="{AC0F625C-1BCD-47AE-A6CA-2D5F5D3A4DE5}" srcOrd="0" destOrd="0" presId="urn:microsoft.com/office/officeart/2005/8/layout/orgChart1"/>
    <dgm:cxn modelId="{33594BF6-6110-4608-9D74-AC06D6024213}" type="presOf" srcId="{CD60FF4B-C05C-462E-919B-3B827BDD4E43}" destId="{C2912992-E94C-4E33-B874-65B85CB31DFB}" srcOrd="1" destOrd="0" presId="urn:microsoft.com/office/officeart/2005/8/layout/orgChart1"/>
    <dgm:cxn modelId="{89C87BA2-5DD2-496F-A5AD-9C47CEF3D579}" type="presOf" srcId="{CEAE90EC-4A47-4A36-A739-0C044B3D86FE}" destId="{9B9F4C73-23B6-46AB-8818-266BE404B916}" srcOrd="1" destOrd="0" presId="urn:microsoft.com/office/officeart/2005/8/layout/orgChart1"/>
    <dgm:cxn modelId="{8C583369-51EC-4179-BD40-A39EC5A0D223}" srcId="{CD60FF4B-C05C-462E-919B-3B827BDD4E43}" destId="{BABD290D-BF28-4EEB-A529-92A1F7AA82EA}" srcOrd="0" destOrd="0" parTransId="{70281259-96D7-4E3C-BFFB-C2ADBCAEBFE0}" sibTransId="{70A69DC9-07A6-47E6-8E01-7717DAA0D1DB}"/>
    <dgm:cxn modelId="{1FF3B6E0-6857-4A0C-88D2-D78B9F266931}" type="presOf" srcId="{EE406F9B-7EFC-4421-98AE-BD3CCA382797}" destId="{68AE1D06-7408-4450-B98E-DAC26D63DBCB}" srcOrd="0" destOrd="0" presId="urn:microsoft.com/office/officeart/2005/8/layout/orgChart1"/>
    <dgm:cxn modelId="{D18186F5-03DA-4295-B527-6E1700AE80A9}" type="presOf" srcId="{CEAE90EC-4A47-4A36-A739-0C044B3D86FE}" destId="{884A36B8-74F7-4D21-BD96-837797B28D00}" srcOrd="0" destOrd="0" presId="urn:microsoft.com/office/officeart/2005/8/layout/orgChart1"/>
    <dgm:cxn modelId="{787461C4-D455-48F4-B85D-90892DD42E98}" type="presOf" srcId="{FB6AAEFD-0BC8-4A94-9D9F-DC676B44911D}" destId="{2FEECDE1-E439-4F9B-91B0-BBC3CD8CA7B2}" srcOrd="1" destOrd="0" presId="urn:microsoft.com/office/officeart/2005/8/layout/orgChart1"/>
    <dgm:cxn modelId="{872AF254-8244-41C9-B01B-549EFD8780FE}" type="presOf" srcId="{8A118E82-D873-4ECA-B655-B5BD4FC0F6DC}" destId="{084E7AA1-B3F1-4316-A20F-FB058B11BE9F}" srcOrd="0" destOrd="0" presId="urn:microsoft.com/office/officeart/2005/8/layout/orgChart1"/>
    <dgm:cxn modelId="{40AC2E11-DF5D-41C7-A70A-88E8D28DDCB5}" type="presOf" srcId="{58659A93-4742-44E4-BD43-8069106BED05}" destId="{9DFAC6A3-ADF5-40D0-AA93-30D96F074B3E}" srcOrd="0" destOrd="0" presId="urn:microsoft.com/office/officeart/2005/8/layout/orgChart1"/>
    <dgm:cxn modelId="{7E27CF72-A041-49D2-BF4B-39F44343D8B5}" type="presOf" srcId="{BABD290D-BF28-4EEB-A529-92A1F7AA82EA}" destId="{03F1BEF0-6E27-4A79-8374-3281B2943E37}" srcOrd="1" destOrd="0" presId="urn:microsoft.com/office/officeart/2005/8/layout/orgChart1"/>
    <dgm:cxn modelId="{8DDA3265-41D8-4631-B87F-5D8C23EBCCA6}" srcId="{D3969BF1-FADD-4D00-8631-BC78DAEFC0F0}" destId="{CD60FF4B-C05C-462E-919B-3B827BDD4E43}" srcOrd="2" destOrd="0" parTransId="{EE406F9B-7EFC-4421-98AE-BD3CCA382797}" sibTransId="{A516BDF0-B2A9-4A4A-A5D3-8EF24F9A81C7}"/>
    <dgm:cxn modelId="{FC97CA4A-0E3D-4381-A3D1-3CA51D859489}" type="presOf" srcId="{CC43D8C7-3BFE-4C02-AE55-04EEE9112472}" destId="{13AB77E5-6208-4CD6-A689-D522FA05D071}" srcOrd="1" destOrd="0" presId="urn:microsoft.com/office/officeart/2005/8/layout/orgChart1"/>
    <dgm:cxn modelId="{D1173851-D96B-4AD1-8E0E-CFC00B36F7E9}" type="presOf" srcId="{5FCA6F2F-C790-44CE-B402-FB39D92C20F3}" destId="{DEF1ACB5-A9ED-42E4-A853-CC738027F96C}" srcOrd="1" destOrd="0" presId="urn:microsoft.com/office/officeart/2005/8/layout/orgChart1"/>
    <dgm:cxn modelId="{99DE0A51-B063-4FF9-90B6-D97B737D4B4C}" type="presOf" srcId="{70281259-96D7-4E3C-BFFB-C2ADBCAEBFE0}" destId="{29C46931-A086-446A-9010-BE60C93F2776}" srcOrd="0" destOrd="0" presId="urn:microsoft.com/office/officeart/2005/8/layout/orgChart1"/>
    <dgm:cxn modelId="{48DE232F-F6F9-4185-9E4F-A9659BCD83A4}" type="presOf" srcId="{F7E2040E-573F-42F9-90B7-A2BDB52AFC9B}" destId="{4F5C1617-809C-49B7-BEDB-9B3CB37844B2}" srcOrd="1" destOrd="0" presId="urn:microsoft.com/office/officeart/2005/8/layout/orgChart1"/>
    <dgm:cxn modelId="{55A1C183-0656-4A7B-88A3-6AE83289DB0D}" type="presOf" srcId="{78FE50F4-EC10-486E-8403-27CCB3119DEE}" destId="{62611466-0F18-4CE7-8A5A-7AB66CBD4653}" srcOrd="1" destOrd="0" presId="urn:microsoft.com/office/officeart/2005/8/layout/orgChart1"/>
    <dgm:cxn modelId="{44F635D4-785F-49EC-81B8-5BDBD06DA7DD}" type="presOf" srcId="{6401331B-841D-4A8E-A30D-1A105590EDE3}" destId="{D5158899-93FF-4E7A-A11B-98107761BAA4}" srcOrd="0" destOrd="0" presId="urn:microsoft.com/office/officeart/2005/8/layout/orgChart1"/>
    <dgm:cxn modelId="{73622B44-EDD2-4D58-AACB-552808DDE200}" type="presOf" srcId="{5FCA6F2F-C790-44CE-B402-FB39D92C20F3}" destId="{231284E4-C00F-4ACE-8AA5-CD153CCFFEB5}" srcOrd="0" destOrd="0" presId="urn:microsoft.com/office/officeart/2005/8/layout/orgChart1"/>
    <dgm:cxn modelId="{1AC4123C-AFF9-4B06-BEDA-9825B1EE25AF}" type="presOf" srcId="{F7E2040E-573F-42F9-90B7-A2BDB52AFC9B}" destId="{ED14438A-89E2-47CC-900B-87C81A7568EF}" srcOrd="0" destOrd="0" presId="urn:microsoft.com/office/officeart/2005/8/layout/orgChart1"/>
    <dgm:cxn modelId="{ECC778C5-C25E-4D6E-B20E-FD8C5665BC66}" srcId="{4A6380CB-0FA0-40A7-B7E8-016600F5E6A8}" destId="{CEAE90EC-4A47-4A36-A739-0C044B3D86FE}" srcOrd="2" destOrd="0" parTransId="{5C761B27-99E9-4A14-986F-C05E18A13EA0}" sibTransId="{FC4B7171-7410-4606-B0A4-81E4E1B3750B}"/>
    <dgm:cxn modelId="{A62567AB-2742-426F-A820-3CC9D342F862}" srcId="{48094170-02DB-4DDB-B057-A25A9385EA61}" destId="{D3969BF1-FADD-4D00-8631-BC78DAEFC0F0}" srcOrd="0" destOrd="0" parTransId="{75145ADD-7147-49D8-A885-AA32CF5971DB}" sibTransId="{ED3957A9-A513-4743-9CA0-A353CB2554DF}"/>
    <dgm:cxn modelId="{94B1B2F5-3859-4775-9C80-2F6B83519CE3}" type="presOf" srcId="{CC43D8C7-3BFE-4C02-AE55-04EEE9112472}" destId="{B3F8CEF6-9DDF-463E-82C6-3A795E093A89}" srcOrd="0" destOrd="0" presId="urn:microsoft.com/office/officeart/2005/8/layout/orgChart1"/>
    <dgm:cxn modelId="{B495B3E5-7D39-456E-89B5-42F8FE70BBCF}" srcId="{CD60FF4B-C05C-462E-919B-3B827BDD4E43}" destId="{5FCA6F2F-C790-44CE-B402-FB39D92C20F3}" srcOrd="1" destOrd="0" parTransId="{58659A93-4742-44E4-BD43-8069106BED05}" sibTransId="{6673A7B4-45FB-45A6-8E61-58546A60C638}"/>
    <dgm:cxn modelId="{4BFBA4B8-28F8-439C-A242-23FB7703464C}" type="presOf" srcId="{48094170-02DB-4DDB-B057-A25A9385EA61}" destId="{86672F29-BFFE-4B58-9ABE-0847B843234C}" srcOrd="0" destOrd="0" presId="urn:microsoft.com/office/officeart/2005/8/layout/orgChart1"/>
    <dgm:cxn modelId="{EAECEFDD-EE31-4670-82F0-901D97E7AB28}" type="presOf" srcId="{FB6AAEFD-0BC8-4A94-9D9F-DC676B44911D}" destId="{715B2654-9462-49B4-B5FA-EBFB1595CEFD}" srcOrd="0" destOrd="0" presId="urn:microsoft.com/office/officeart/2005/8/layout/orgChart1"/>
    <dgm:cxn modelId="{B0B4C8E2-EEB4-4029-B620-F47CB9940D07}" type="presOf" srcId="{D3969BF1-FADD-4D00-8631-BC78DAEFC0F0}" destId="{EA1AA9C5-B7A4-405C-877A-295867E8EA23}" srcOrd="0" destOrd="0" presId="urn:microsoft.com/office/officeart/2005/8/layout/orgChart1"/>
    <dgm:cxn modelId="{1ED5410A-87E8-41D2-82D1-539CFB79A3F5}" type="presOf" srcId="{BABD290D-BF28-4EEB-A529-92A1F7AA82EA}" destId="{5ADD90EF-8861-49B1-A1EA-CA6A82A7D3AC}" srcOrd="0" destOrd="0" presId="urn:microsoft.com/office/officeart/2005/8/layout/orgChart1"/>
    <dgm:cxn modelId="{EEDA12C6-F908-496E-B7EA-1D4B44607702}" type="presOf" srcId="{CD60FF4B-C05C-462E-919B-3B827BDD4E43}" destId="{5952A481-C02D-40E6-AF05-A5351B1A0D8F}" srcOrd="0" destOrd="0" presId="urn:microsoft.com/office/officeart/2005/8/layout/orgChart1"/>
    <dgm:cxn modelId="{0DBD24B4-0385-4E83-A0EF-83924D333251}" type="presOf" srcId="{225A10F7-C16B-4F9A-9CA4-A44B5D7FBB43}" destId="{3203EDFA-D3D9-468E-ABB3-353F93CCC87A}" srcOrd="0" destOrd="0" presId="urn:microsoft.com/office/officeart/2005/8/layout/orgChart1"/>
    <dgm:cxn modelId="{99A9D0C1-E92B-4AEE-8084-E2144D1AE51A}" type="presOf" srcId="{B7329215-201A-4B14-98B8-F2C1ED7054DB}" destId="{7CAAED41-7453-40B0-B993-F2D3FFDA2290}" srcOrd="0" destOrd="0" presId="urn:microsoft.com/office/officeart/2005/8/layout/orgChart1"/>
    <dgm:cxn modelId="{42A3D412-3433-4776-A3BA-36726FC6D959}" srcId="{4A6380CB-0FA0-40A7-B7E8-016600F5E6A8}" destId="{FB6AAEFD-0BC8-4A94-9D9F-DC676B44911D}" srcOrd="0" destOrd="0" parTransId="{673C1C19-E97F-45B8-86A1-AB45DC0B5021}" sibTransId="{99ADAD25-4F3E-468E-8EBC-18E608C34BE4}"/>
    <dgm:cxn modelId="{CED4838B-887F-4560-AB8E-7F0314BBAAF2}" type="presOf" srcId="{4A6380CB-0FA0-40A7-B7E8-016600F5E6A8}" destId="{B487D096-FB0F-43B2-8A87-A830CC798B24}" srcOrd="1" destOrd="0" presId="urn:microsoft.com/office/officeart/2005/8/layout/orgChart1"/>
    <dgm:cxn modelId="{7A083B7B-7563-43F4-AAEA-FEC85623931B}" srcId="{4A6380CB-0FA0-40A7-B7E8-016600F5E6A8}" destId="{78FE50F4-EC10-486E-8403-27CCB3119DEE}" srcOrd="1" destOrd="0" parTransId="{8A118E82-D873-4ECA-B655-B5BD4FC0F6DC}" sibTransId="{6368A216-BDA0-47A9-81F5-6F39F08532DB}"/>
    <dgm:cxn modelId="{0B004216-3BF9-4B19-9A5D-EE8456CFB642}" type="presOf" srcId="{5C761B27-99E9-4A14-986F-C05E18A13EA0}" destId="{E21FEA1F-EE63-4BD5-A216-BF08DAD01F83}" srcOrd="0" destOrd="0" presId="urn:microsoft.com/office/officeart/2005/8/layout/orgChart1"/>
    <dgm:cxn modelId="{83A466F5-BF75-49DB-9AF4-D8C3A75BB2E1}" type="presOf" srcId="{673C1C19-E97F-45B8-86A1-AB45DC0B5021}" destId="{B3FB90D5-8EA7-4B76-AD2D-8309E2C5CD60}" srcOrd="0" destOrd="0" presId="urn:microsoft.com/office/officeart/2005/8/layout/orgChart1"/>
    <dgm:cxn modelId="{4FDD8AD6-519E-4A51-94D8-8FFDD5CDFCF0}" type="presParOf" srcId="{86672F29-BFFE-4B58-9ABE-0847B843234C}" destId="{1D256439-2A35-4B1A-81E4-60F427592BFB}" srcOrd="0" destOrd="0" presId="urn:microsoft.com/office/officeart/2005/8/layout/orgChart1"/>
    <dgm:cxn modelId="{5A0C6B56-3303-43E0-9D5E-4A0FFBFC7E4F}" type="presParOf" srcId="{1D256439-2A35-4B1A-81E4-60F427592BFB}" destId="{DF9DB07A-DF56-4928-9C2C-AEEF529FE2E8}" srcOrd="0" destOrd="0" presId="urn:microsoft.com/office/officeart/2005/8/layout/orgChart1"/>
    <dgm:cxn modelId="{F2B38592-EB49-49F7-9DB9-79AC5304FA5B}" type="presParOf" srcId="{DF9DB07A-DF56-4928-9C2C-AEEF529FE2E8}" destId="{EA1AA9C5-B7A4-405C-877A-295867E8EA23}" srcOrd="0" destOrd="0" presId="urn:microsoft.com/office/officeart/2005/8/layout/orgChart1"/>
    <dgm:cxn modelId="{9B1E033F-6F4A-4035-B329-FF379AF3985E}" type="presParOf" srcId="{DF9DB07A-DF56-4928-9C2C-AEEF529FE2E8}" destId="{A1979F91-B7C6-4945-9F09-79E2E78144FF}" srcOrd="1" destOrd="0" presId="urn:microsoft.com/office/officeart/2005/8/layout/orgChart1"/>
    <dgm:cxn modelId="{34F1EE45-9B26-45A9-B88F-32D5D833266B}" type="presParOf" srcId="{1D256439-2A35-4B1A-81E4-60F427592BFB}" destId="{57D0C020-134A-45A2-8DF5-6F9D4CE9A034}" srcOrd="1" destOrd="0" presId="urn:microsoft.com/office/officeart/2005/8/layout/orgChart1"/>
    <dgm:cxn modelId="{72F2FD22-A98F-4B18-BE4C-7E50E99D5A41}" type="presParOf" srcId="{57D0C020-134A-45A2-8DF5-6F9D4CE9A034}" destId="{7CAAED41-7453-40B0-B993-F2D3FFDA2290}" srcOrd="0" destOrd="0" presId="urn:microsoft.com/office/officeart/2005/8/layout/orgChart1"/>
    <dgm:cxn modelId="{5AFB5D72-DC49-414F-B259-44C01765431C}" type="presParOf" srcId="{57D0C020-134A-45A2-8DF5-6F9D4CE9A034}" destId="{9C5DA91E-43E5-4535-85E4-B84B6EA6BA38}" srcOrd="1" destOrd="0" presId="urn:microsoft.com/office/officeart/2005/8/layout/orgChart1"/>
    <dgm:cxn modelId="{54B2DEF5-0F1B-47CD-BD75-5D1483EB1E8E}" type="presParOf" srcId="{9C5DA91E-43E5-4535-85E4-B84B6EA6BA38}" destId="{CECD93AE-8996-4617-BE68-14926471C54B}" srcOrd="0" destOrd="0" presId="urn:microsoft.com/office/officeart/2005/8/layout/orgChart1"/>
    <dgm:cxn modelId="{D3C757AD-E359-422C-AB6B-B2100EF73EAF}" type="presParOf" srcId="{CECD93AE-8996-4617-BE68-14926471C54B}" destId="{A701C18B-D561-45E2-939B-815A8E4DC314}" srcOrd="0" destOrd="0" presId="urn:microsoft.com/office/officeart/2005/8/layout/orgChart1"/>
    <dgm:cxn modelId="{0D3176CE-BBD1-41DD-AF36-318D54E530AB}" type="presParOf" srcId="{CECD93AE-8996-4617-BE68-14926471C54B}" destId="{B487D096-FB0F-43B2-8A87-A830CC798B24}" srcOrd="1" destOrd="0" presId="urn:microsoft.com/office/officeart/2005/8/layout/orgChart1"/>
    <dgm:cxn modelId="{E560FB56-B2DB-43D7-81CC-C85FBCE8E19C}" type="presParOf" srcId="{9C5DA91E-43E5-4535-85E4-B84B6EA6BA38}" destId="{23C6563D-D523-409C-A5DA-A0E27BE9CA1A}" srcOrd="1" destOrd="0" presId="urn:microsoft.com/office/officeart/2005/8/layout/orgChart1"/>
    <dgm:cxn modelId="{F522FD66-644B-429A-BF06-DB29C4E0C34A}" type="presParOf" srcId="{23C6563D-D523-409C-A5DA-A0E27BE9CA1A}" destId="{B3FB90D5-8EA7-4B76-AD2D-8309E2C5CD60}" srcOrd="0" destOrd="0" presId="urn:microsoft.com/office/officeart/2005/8/layout/orgChart1"/>
    <dgm:cxn modelId="{01FF5385-72FC-48E1-A933-992488A8F13E}" type="presParOf" srcId="{23C6563D-D523-409C-A5DA-A0E27BE9CA1A}" destId="{B60FE48C-AE73-453E-A979-BBDEA8E3146E}" srcOrd="1" destOrd="0" presId="urn:microsoft.com/office/officeart/2005/8/layout/orgChart1"/>
    <dgm:cxn modelId="{50C2F2D8-3255-48EB-9D36-45C50B6C237F}" type="presParOf" srcId="{B60FE48C-AE73-453E-A979-BBDEA8E3146E}" destId="{8A0FE4C3-5ACF-4D67-94FF-6E11FFB0FCEA}" srcOrd="0" destOrd="0" presId="urn:microsoft.com/office/officeart/2005/8/layout/orgChart1"/>
    <dgm:cxn modelId="{4AE5BDFA-1257-42D2-906D-555CFD7F7EEB}" type="presParOf" srcId="{8A0FE4C3-5ACF-4D67-94FF-6E11FFB0FCEA}" destId="{715B2654-9462-49B4-B5FA-EBFB1595CEFD}" srcOrd="0" destOrd="0" presId="urn:microsoft.com/office/officeart/2005/8/layout/orgChart1"/>
    <dgm:cxn modelId="{21775E1C-9A27-480D-9A81-F7F11A1366CF}" type="presParOf" srcId="{8A0FE4C3-5ACF-4D67-94FF-6E11FFB0FCEA}" destId="{2FEECDE1-E439-4F9B-91B0-BBC3CD8CA7B2}" srcOrd="1" destOrd="0" presId="urn:microsoft.com/office/officeart/2005/8/layout/orgChart1"/>
    <dgm:cxn modelId="{C7DED6A4-DBC2-4FAB-8654-B84601C2D6B5}" type="presParOf" srcId="{B60FE48C-AE73-453E-A979-BBDEA8E3146E}" destId="{E84124A6-65B7-4902-8AF6-0098ACF2433A}" srcOrd="1" destOrd="0" presId="urn:microsoft.com/office/officeart/2005/8/layout/orgChart1"/>
    <dgm:cxn modelId="{C20B83AB-E554-4C4E-9BDB-F9643F59A039}" type="presParOf" srcId="{B60FE48C-AE73-453E-A979-BBDEA8E3146E}" destId="{33605C4C-EC4C-4B1C-B7BA-0EFD70D17DA9}" srcOrd="2" destOrd="0" presId="urn:microsoft.com/office/officeart/2005/8/layout/orgChart1"/>
    <dgm:cxn modelId="{8B34A824-4EE2-43C6-9EE7-B55A575A258B}" type="presParOf" srcId="{23C6563D-D523-409C-A5DA-A0E27BE9CA1A}" destId="{084E7AA1-B3F1-4316-A20F-FB058B11BE9F}" srcOrd="2" destOrd="0" presId="urn:microsoft.com/office/officeart/2005/8/layout/orgChart1"/>
    <dgm:cxn modelId="{A5A76028-B2D4-4624-8080-B6EABB3B04A2}" type="presParOf" srcId="{23C6563D-D523-409C-A5DA-A0E27BE9CA1A}" destId="{C4995462-2EB1-4599-AF68-C978204DAA9C}" srcOrd="3" destOrd="0" presId="urn:microsoft.com/office/officeart/2005/8/layout/orgChart1"/>
    <dgm:cxn modelId="{C2E32595-D935-464F-A302-8675BCF6933D}" type="presParOf" srcId="{C4995462-2EB1-4599-AF68-C978204DAA9C}" destId="{0C842BA3-1E99-4DC7-9EDF-7241E2726A84}" srcOrd="0" destOrd="0" presId="urn:microsoft.com/office/officeart/2005/8/layout/orgChart1"/>
    <dgm:cxn modelId="{A2A8AD61-5E64-41C2-9B8E-3DB229F5EEBD}" type="presParOf" srcId="{0C842BA3-1E99-4DC7-9EDF-7241E2726A84}" destId="{AC0F625C-1BCD-47AE-A6CA-2D5F5D3A4DE5}" srcOrd="0" destOrd="0" presId="urn:microsoft.com/office/officeart/2005/8/layout/orgChart1"/>
    <dgm:cxn modelId="{97B28D78-FF37-4923-9140-0B96260AE559}" type="presParOf" srcId="{0C842BA3-1E99-4DC7-9EDF-7241E2726A84}" destId="{62611466-0F18-4CE7-8A5A-7AB66CBD4653}" srcOrd="1" destOrd="0" presId="urn:microsoft.com/office/officeart/2005/8/layout/orgChart1"/>
    <dgm:cxn modelId="{490D703E-161A-458F-A267-62CBF28271F6}" type="presParOf" srcId="{C4995462-2EB1-4599-AF68-C978204DAA9C}" destId="{56AB43C7-B673-4B58-AA5E-35E7B385F917}" srcOrd="1" destOrd="0" presId="urn:microsoft.com/office/officeart/2005/8/layout/orgChart1"/>
    <dgm:cxn modelId="{E1228AC3-8BDF-43CB-8C0F-C040093A3889}" type="presParOf" srcId="{C4995462-2EB1-4599-AF68-C978204DAA9C}" destId="{E0C50C1B-49E5-40E0-9DC2-3664954D78F2}" srcOrd="2" destOrd="0" presId="urn:microsoft.com/office/officeart/2005/8/layout/orgChart1"/>
    <dgm:cxn modelId="{AC417039-718B-4950-BECF-B3F8F19D609A}" type="presParOf" srcId="{23C6563D-D523-409C-A5DA-A0E27BE9CA1A}" destId="{E21FEA1F-EE63-4BD5-A216-BF08DAD01F83}" srcOrd="4" destOrd="0" presId="urn:microsoft.com/office/officeart/2005/8/layout/orgChart1"/>
    <dgm:cxn modelId="{EBABECB6-5019-457A-8AC1-0029EC42C49E}" type="presParOf" srcId="{23C6563D-D523-409C-A5DA-A0E27BE9CA1A}" destId="{BA57898D-DBC8-427D-B5DC-F7304BAE42DA}" srcOrd="5" destOrd="0" presId="urn:microsoft.com/office/officeart/2005/8/layout/orgChart1"/>
    <dgm:cxn modelId="{92623A39-234E-4840-A97C-7EC21D0DE4F0}" type="presParOf" srcId="{BA57898D-DBC8-427D-B5DC-F7304BAE42DA}" destId="{6D77DF69-B7C2-4699-85AB-FE4320D48E37}" srcOrd="0" destOrd="0" presId="urn:microsoft.com/office/officeart/2005/8/layout/orgChart1"/>
    <dgm:cxn modelId="{05E8FC1C-CC6E-404F-9262-3F6C3D9C980D}" type="presParOf" srcId="{6D77DF69-B7C2-4699-85AB-FE4320D48E37}" destId="{884A36B8-74F7-4D21-BD96-837797B28D00}" srcOrd="0" destOrd="0" presId="urn:microsoft.com/office/officeart/2005/8/layout/orgChart1"/>
    <dgm:cxn modelId="{8C2DF5C3-6B74-4137-B2A3-4D8A2C51C4FE}" type="presParOf" srcId="{6D77DF69-B7C2-4699-85AB-FE4320D48E37}" destId="{9B9F4C73-23B6-46AB-8818-266BE404B916}" srcOrd="1" destOrd="0" presId="urn:microsoft.com/office/officeart/2005/8/layout/orgChart1"/>
    <dgm:cxn modelId="{370C6BBC-BD51-48F5-82FC-E21F703E319D}" type="presParOf" srcId="{BA57898D-DBC8-427D-B5DC-F7304BAE42DA}" destId="{EE6C0058-1EC3-43F5-842B-87DE32AD9E44}" srcOrd="1" destOrd="0" presId="urn:microsoft.com/office/officeart/2005/8/layout/orgChart1"/>
    <dgm:cxn modelId="{0B4C947D-E47C-4028-B9F5-ED6954DE1865}" type="presParOf" srcId="{BA57898D-DBC8-427D-B5DC-F7304BAE42DA}" destId="{BA2FE50F-62EA-40A2-924B-0B50CEF601FF}" srcOrd="2" destOrd="0" presId="urn:microsoft.com/office/officeart/2005/8/layout/orgChart1"/>
    <dgm:cxn modelId="{3F6A5F60-1CB8-405A-8B02-AE1A399F3620}" type="presParOf" srcId="{9C5DA91E-43E5-4535-85E4-B84B6EA6BA38}" destId="{7F3F0B52-250F-4A26-A6EA-62AF5E8C3861}" srcOrd="2" destOrd="0" presId="urn:microsoft.com/office/officeart/2005/8/layout/orgChart1"/>
    <dgm:cxn modelId="{7F9DE99F-316C-4D5D-8D93-6ADC35C354A7}" type="presParOf" srcId="{57D0C020-134A-45A2-8DF5-6F9D4CE9A034}" destId="{3203EDFA-D3D9-468E-ABB3-353F93CCC87A}" srcOrd="2" destOrd="0" presId="urn:microsoft.com/office/officeart/2005/8/layout/orgChart1"/>
    <dgm:cxn modelId="{0D321BFA-9B5C-4C55-ADA4-9147A87B22EC}" type="presParOf" srcId="{57D0C020-134A-45A2-8DF5-6F9D4CE9A034}" destId="{EA01F635-CD4A-48DE-BE01-E00BDFB350B3}" srcOrd="3" destOrd="0" presId="urn:microsoft.com/office/officeart/2005/8/layout/orgChart1"/>
    <dgm:cxn modelId="{6A883D0F-8489-4E5C-9B90-F89567897478}" type="presParOf" srcId="{EA01F635-CD4A-48DE-BE01-E00BDFB350B3}" destId="{F1AEFCCD-A921-42C9-8FA8-5312591BA86A}" srcOrd="0" destOrd="0" presId="urn:microsoft.com/office/officeart/2005/8/layout/orgChart1"/>
    <dgm:cxn modelId="{4D1EB4A2-65A4-4D81-8BC5-532AFA3D46BA}" type="presParOf" srcId="{F1AEFCCD-A921-42C9-8FA8-5312591BA86A}" destId="{B3F8CEF6-9DDF-463E-82C6-3A795E093A89}" srcOrd="0" destOrd="0" presId="urn:microsoft.com/office/officeart/2005/8/layout/orgChart1"/>
    <dgm:cxn modelId="{EC6EE717-95E5-432C-9600-75CC6919FC5D}" type="presParOf" srcId="{F1AEFCCD-A921-42C9-8FA8-5312591BA86A}" destId="{13AB77E5-6208-4CD6-A689-D522FA05D071}" srcOrd="1" destOrd="0" presId="urn:microsoft.com/office/officeart/2005/8/layout/orgChart1"/>
    <dgm:cxn modelId="{0C95976F-306A-4A4A-9280-455427CCB83F}" type="presParOf" srcId="{EA01F635-CD4A-48DE-BE01-E00BDFB350B3}" destId="{9EED7A16-9972-46C2-86CB-2119F98F815A}" srcOrd="1" destOrd="0" presId="urn:microsoft.com/office/officeart/2005/8/layout/orgChart1"/>
    <dgm:cxn modelId="{E0DA04CD-DB92-4F14-9BAD-1B823FB34EB6}" type="presParOf" srcId="{9EED7A16-9972-46C2-86CB-2119F98F815A}" destId="{D5158899-93FF-4E7A-A11B-98107761BAA4}" srcOrd="0" destOrd="0" presId="urn:microsoft.com/office/officeart/2005/8/layout/orgChart1"/>
    <dgm:cxn modelId="{2EA284A2-C604-4A33-B9AF-CEAEB7F27ED5}" type="presParOf" srcId="{9EED7A16-9972-46C2-86CB-2119F98F815A}" destId="{23640E8C-7773-4E7D-9EE2-664FE30041DE}" srcOrd="1" destOrd="0" presId="urn:microsoft.com/office/officeart/2005/8/layout/orgChart1"/>
    <dgm:cxn modelId="{BF6BAC37-C580-41DA-B765-FC66FC9B395A}" type="presParOf" srcId="{23640E8C-7773-4E7D-9EE2-664FE30041DE}" destId="{641A8DF0-27FE-42E9-AADA-45D76BE10DC9}" srcOrd="0" destOrd="0" presId="urn:microsoft.com/office/officeart/2005/8/layout/orgChart1"/>
    <dgm:cxn modelId="{0DF45FDA-2252-4139-BB73-8C437127FA24}" type="presParOf" srcId="{641A8DF0-27FE-42E9-AADA-45D76BE10DC9}" destId="{ED14438A-89E2-47CC-900B-87C81A7568EF}" srcOrd="0" destOrd="0" presId="urn:microsoft.com/office/officeart/2005/8/layout/orgChart1"/>
    <dgm:cxn modelId="{4BE83CEA-CD99-4A81-9B75-AA1035F9D93B}" type="presParOf" srcId="{641A8DF0-27FE-42E9-AADA-45D76BE10DC9}" destId="{4F5C1617-809C-49B7-BEDB-9B3CB37844B2}" srcOrd="1" destOrd="0" presId="urn:microsoft.com/office/officeart/2005/8/layout/orgChart1"/>
    <dgm:cxn modelId="{BA33FC3F-4FD6-41EF-870F-03A51D9CFEF8}" type="presParOf" srcId="{23640E8C-7773-4E7D-9EE2-664FE30041DE}" destId="{4878538D-CA0D-4CF3-B8EC-E2B70171E744}" srcOrd="1" destOrd="0" presId="urn:microsoft.com/office/officeart/2005/8/layout/orgChart1"/>
    <dgm:cxn modelId="{C5C8496B-A318-4FF5-8FAE-CCBCFA59CEA0}" type="presParOf" srcId="{23640E8C-7773-4E7D-9EE2-664FE30041DE}" destId="{2C83FEEF-ADB0-4B96-B7AD-A11B00167328}" srcOrd="2" destOrd="0" presId="urn:microsoft.com/office/officeart/2005/8/layout/orgChart1"/>
    <dgm:cxn modelId="{4F2388C8-EA51-46A1-8FC2-3C7A90914136}" type="presParOf" srcId="{EA01F635-CD4A-48DE-BE01-E00BDFB350B3}" destId="{E014B1D0-F4C0-4995-A3F6-1D0317A9B587}" srcOrd="2" destOrd="0" presId="urn:microsoft.com/office/officeart/2005/8/layout/orgChart1"/>
    <dgm:cxn modelId="{7B4F599D-849D-4F9D-A1C0-B280E8322EFB}" type="presParOf" srcId="{57D0C020-134A-45A2-8DF5-6F9D4CE9A034}" destId="{68AE1D06-7408-4450-B98E-DAC26D63DBCB}" srcOrd="4" destOrd="0" presId="urn:microsoft.com/office/officeart/2005/8/layout/orgChart1"/>
    <dgm:cxn modelId="{C56C8AF1-5AEF-4E60-A019-406207C4A3CA}" type="presParOf" srcId="{57D0C020-134A-45A2-8DF5-6F9D4CE9A034}" destId="{9A1A8BCB-BCA8-4601-95DB-A79F645267D7}" srcOrd="5" destOrd="0" presId="urn:microsoft.com/office/officeart/2005/8/layout/orgChart1"/>
    <dgm:cxn modelId="{4B5F631E-06E3-42D3-97D5-858FDCCA1585}" type="presParOf" srcId="{9A1A8BCB-BCA8-4601-95DB-A79F645267D7}" destId="{38F85092-D3BD-42F5-A80F-A7EFE7BA55B6}" srcOrd="0" destOrd="0" presId="urn:microsoft.com/office/officeart/2005/8/layout/orgChart1"/>
    <dgm:cxn modelId="{1713E27F-39F1-4F95-9F19-98A376F4CDAC}" type="presParOf" srcId="{38F85092-D3BD-42F5-A80F-A7EFE7BA55B6}" destId="{5952A481-C02D-40E6-AF05-A5351B1A0D8F}" srcOrd="0" destOrd="0" presId="urn:microsoft.com/office/officeart/2005/8/layout/orgChart1"/>
    <dgm:cxn modelId="{353E511B-7DA4-4AFF-9268-9AE70DA2FF51}" type="presParOf" srcId="{38F85092-D3BD-42F5-A80F-A7EFE7BA55B6}" destId="{C2912992-E94C-4E33-B874-65B85CB31DFB}" srcOrd="1" destOrd="0" presId="urn:microsoft.com/office/officeart/2005/8/layout/orgChart1"/>
    <dgm:cxn modelId="{814CEA4A-2E0E-49B5-8971-0B1A2246B346}" type="presParOf" srcId="{9A1A8BCB-BCA8-4601-95DB-A79F645267D7}" destId="{ACEDB9AD-C244-4A28-9AFA-8CC2C7299815}" srcOrd="1" destOrd="0" presId="urn:microsoft.com/office/officeart/2005/8/layout/orgChart1"/>
    <dgm:cxn modelId="{C8D7D3C4-6593-48BE-B406-AD4E8513DC70}" type="presParOf" srcId="{ACEDB9AD-C244-4A28-9AFA-8CC2C7299815}" destId="{29C46931-A086-446A-9010-BE60C93F2776}" srcOrd="0" destOrd="0" presId="urn:microsoft.com/office/officeart/2005/8/layout/orgChart1"/>
    <dgm:cxn modelId="{84C0C10E-1C16-4B8A-8407-28971E8243F7}" type="presParOf" srcId="{ACEDB9AD-C244-4A28-9AFA-8CC2C7299815}" destId="{A07EA9DB-BE24-48FE-B58E-E8ED5ADB91E9}" srcOrd="1" destOrd="0" presId="urn:microsoft.com/office/officeart/2005/8/layout/orgChart1"/>
    <dgm:cxn modelId="{6A99985C-D8BB-41BD-BFFA-9204745BA29C}" type="presParOf" srcId="{A07EA9DB-BE24-48FE-B58E-E8ED5ADB91E9}" destId="{D3ED9FF2-28D1-42E7-A97D-0FD0EFE911CB}" srcOrd="0" destOrd="0" presId="urn:microsoft.com/office/officeart/2005/8/layout/orgChart1"/>
    <dgm:cxn modelId="{D262E33C-B3E7-4BEC-A9CA-EA18F798D6EF}" type="presParOf" srcId="{D3ED9FF2-28D1-42E7-A97D-0FD0EFE911CB}" destId="{5ADD90EF-8861-49B1-A1EA-CA6A82A7D3AC}" srcOrd="0" destOrd="0" presId="urn:microsoft.com/office/officeart/2005/8/layout/orgChart1"/>
    <dgm:cxn modelId="{DE782FC4-5D61-43BF-B28E-98EC6B062B15}" type="presParOf" srcId="{D3ED9FF2-28D1-42E7-A97D-0FD0EFE911CB}" destId="{03F1BEF0-6E27-4A79-8374-3281B2943E37}" srcOrd="1" destOrd="0" presId="urn:microsoft.com/office/officeart/2005/8/layout/orgChart1"/>
    <dgm:cxn modelId="{86FE3F9F-AAA0-4EAB-AD2D-DE8676BE777B}" type="presParOf" srcId="{A07EA9DB-BE24-48FE-B58E-E8ED5ADB91E9}" destId="{1E0FAE33-78ED-48AB-B88F-CC7B0D69617D}" srcOrd="1" destOrd="0" presId="urn:microsoft.com/office/officeart/2005/8/layout/orgChart1"/>
    <dgm:cxn modelId="{2395E0F5-6792-4122-8D50-D12ECEED24F4}" type="presParOf" srcId="{A07EA9DB-BE24-48FE-B58E-E8ED5ADB91E9}" destId="{02D40AC1-D0AC-471E-8262-92FC1660071F}" srcOrd="2" destOrd="0" presId="urn:microsoft.com/office/officeart/2005/8/layout/orgChart1"/>
    <dgm:cxn modelId="{96A3B6B6-67D6-4584-8166-2C7CAB5E42F7}" type="presParOf" srcId="{ACEDB9AD-C244-4A28-9AFA-8CC2C7299815}" destId="{9DFAC6A3-ADF5-40D0-AA93-30D96F074B3E}" srcOrd="2" destOrd="0" presId="urn:microsoft.com/office/officeart/2005/8/layout/orgChart1"/>
    <dgm:cxn modelId="{7E8D439E-C992-48F0-95D1-B5A68B0485DE}" type="presParOf" srcId="{ACEDB9AD-C244-4A28-9AFA-8CC2C7299815}" destId="{4FD0C762-96AD-481F-B73F-4470DD1B3E35}" srcOrd="3" destOrd="0" presId="urn:microsoft.com/office/officeart/2005/8/layout/orgChart1"/>
    <dgm:cxn modelId="{6179F1CB-67DE-4194-BE01-042090EC4E5F}" type="presParOf" srcId="{4FD0C762-96AD-481F-B73F-4470DD1B3E35}" destId="{C0065FEC-1518-4A10-9938-AF262E98608C}" srcOrd="0" destOrd="0" presId="urn:microsoft.com/office/officeart/2005/8/layout/orgChart1"/>
    <dgm:cxn modelId="{3B0AE324-8951-47A9-BBE0-8424FFE1BF3A}" type="presParOf" srcId="{C0065FEC-1518-4A10-9938-AF262E98608C}" destId="{231284E4-C00F-4ACE-8AA5-CD153CCFFEB5}" srcOrd="0" destOrd="0" presId="urn:microsoft.com/office/officeart/2005/8/layout/orgChart1"/>
    <dgm:cxn modelId="{57374097-ED3B-4F3A-9D14-FBAE4DC49F6E}" type="presParOf" srcId="{C0065FEC-1518-4A10-9938-AF262E98608C}" destId="{DEF1ACB5-A9ED-42E4-A853-CC738027F96C}" srcOrd="1" destOrd="0" presId="urn:microsoft.com/office/officeart/2005/8/layout/orgChart1"/>
    <dgm:cxn modelId="{90F566A7-34BB-4ECC-9E49-C80EF6333F0C}" type="presParOf" srcId="{4FD0C762-96AD-481F-B73F-4470DD1B3E35}" destId="{3C767198-8BCA-4C61-9A76-32792114A1C7}" srcOrd="1" destOrd="0" presId="urn:microsoft.com/office/officeart/2005/8/layout/orgChart1"/>
    <dgm:cxn modelId="{A0A1B02E-8FBB-434C-A32A-EF7BFBC86AEE}" type="presParOf" srcId="{4FD0C762-96AD-481F-B73F-4470DD1B3E35}" destId="{976F6B03-DCC3-4733-B7F2-EFCB0ECF519A}" srcOrd="2" destOrd="0" presId="urn:microsoft.com/office/officeart/2005/8/layout/orgChart1"/>
    <dgm:cxn modelId="{E4D49FAC-21F4-4DA3-879B-EBBA6B9D4BE5}" type="presParOf" srcId="{9A1A8BCB-BCA8-4601-95DB-A79F645267D7}" destId="{EBF69880-29E6-44FE-9BE7-DE9713B208B7}" srcOrd="2" destOrd="0" presId="urn:microsoft.com/office/officeart/2005/8/layout/orgChart1"/>
    <dgm:cxn modelId="{C2E35D57-A2E1-4F63-8052-E66D96437487}" type="presParOf" srcId="{1D256439-2A35-4B1A-81E4-60F427592BFB}" destId="{2F12ABB1-BD4F-4D8B-B3CD-AD6A6947137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33B6B2-C748-4C7D-AD6C-EE4F055C4890}" type="doc">
      <dgm:prSet loTypeId="urn:microsoft.com/office/officeart/2005/8/layout/hierarchy6" loCatId="hierarchy" qsTypeId="urn:microsoft.com/office/officeart/2005/8/quickstyle/simple4" qsCatId="simple" csTypeId="urn:microsoft.com/office/officeart/2005/8/colors/accent2_1" csCatId="accent2" phldr="1"/>
      <dgm:spPr/>
      <dgm:t>
        <a:bodyPr/>
        <a:lstStyle/>
        <a:p>
          <a:endParaRPr lang="es-AR"/>
        </a:p>
      </dgm:t>
    </dgm:pt>
    <dgm:pt modelId="{C859C1FD-7511-4A7D-AEDD-34488E09805D}">
      <dgm:prSet phldrT="[Texto]" custT="1"/>
      <dgm:spPr>
        <a:scene3d>
          <a:camera prst="orthographicFront"/>
          <a:lightRig rig="threePt" dir="t"/>
        </a:scene3d>
        <a:sp3d/>
      </dgm:spPr>
      <dgm:t>
        <a:bodyPr/>
        <a:lstStyle/>
        <a:p>
          <a:pPr algn="ctr"/>
          <a:r>
            <a:rPr lang="es-AR" sz="800" b="1" dirty="0" err="1"/>
            <a:t>Almacenam</a:t>
          </a:r>
          <a:r>
            <a:rPr lang="es-AR" sz="800" b="1" dirty="0"/>
            <a:t> </a:t>
          </a:r>
        </a:p>
        <a:p>
          <a:pPr algn="ctr"/>
          <a:r>
            <a:rPr lang="es-AR" sz="800" b="1" dirty="0"/>
            <a:t>Fruta</a:t>
          </a:r>
        </a:p>
      </dgm:t>
    </dgm:pt>
    <dgm:pt modelId="{DB3ABEEF-9403-4954-9509-280E5E709B0E}" type="parTrans" cxnId="{114B3BBE-F450-412A-9E1B-BF1F8E006830}">
      <dgm:prSet/>
      <dgm:spPr/>
      <dgm:t>
        <a:bodyPr/>
        <a:lstStyle/>
        <a:p>
          <a:pPr algn="ctr"/>
          <a:endParaRPr lang="es-AR" sz="800" b="1"/>
        </a:p>
      </dgm:t>
    </dgm:pt>
    <dgm:pt modelId="{83F7A378-B1B7-4702-956F-BB39E96AAE2C}" type="sibTrans" cxnId="{114B3BBE-F450-412A-9E1B-BF1F8E006830}">
      <dgm:prSet/>
      <dgm:spPr/>
      <dgm:t>
        <a:bodyPr/>
        <a:lstStyle/>
        <a:p>
          <a:pPr algn="ctr"/>
          <a:endParaRPr lang="es-AR" sz="800" b="1"/>
        </a:p>
      </dgm:t>
    </dgm:pt>
    <dgm:pt modelId="{CB5D5F44-188D-4732-976D-863A8FADB527}">
      <dgm:prSet phldrT="[Texto]" custT="1"/>
      <dgm:spPr>
        <a:scene3d>
          <a:camera prst="orthographicFront"/>
          <a:lightRig rig="threePt" dir="t"/>
        </a:scene3d>
        <a:sp3d/>
      </dgm:spPr>
      <dgm:t>
        <a:bodyPr/>
        <a:lstStyle/>
        <a:p>
          <a:pPr algn="ctr"/>
          <a:r>
            <a:rPr lang="es-AR" sz="800" b="1" dirty="0"/>
            <a:t>Lavado y </a:t>
          </a:r>
        </a:p>
        <a:p>
          <a:pPr algn="ctr"/>
          <a:r>
            <a:rPr lang="es-AR" sz="800" b="1" dirty="0"/>
            <a:t>Selección</a:t>
          </a:r>
        </a:p>
      </dgm:t>
    </dgm:pt>
    <dgm:pt modelId="{3A15947D-FF18-44C7-A124-EFEDB4F0C02D}" type="parTrans" cxnId="{FFF8576C-BDBD-4F39-A981-E0803CE1E720}">
      <dgm:prSet/>
      <dgm:spPr>
        <a:scene3d>
          <a:camera prst="orthographicFront"/>
          <a:lightRig rig="threePt" dir="t"/>
        </a:scene3d>
        <a:sp3d/>
      </dgm:spPr>
      <dgm:t>
        <a:bodyPr/>
        <a:lstStyle/>
        <a:p>
          <a:pPr algn="ctr"/>
          <a:endParaRPr lang="es-AR" sz="800" b="1"/>
        </a:p>
      </dgm:t>
    </dgm:pt>
    <dgm:pt modelId="{D338532D-A5A8-4D31-B8F0-F3B4AE1ECF09}" type="sibTrans" cxnId="{FFF8576C-BDBD-4F39-A981-E0803CE1E720}">
      <dgm:prSet/>
      <dgm:spPr/>
      <dgm:t>
        <a:bodyPr/>
        <a:lstStyle/>
        <a:p>
          <a:pPr algn="ctr"/>
          <a:endParaRPr lang="es-AR" sz="800" b="1"/>
        </a:p>
      </dgm:t>
    </dgm:pt>
    <dgm:pt modelId="{1C88BDC1-C3CD-4F48-B50A-19EFC7040561}">
      <dgm:prSet phldrT="[Texto]" custT="1"/>
      <dgm:spPr>
        <a:scene3d>
          <a:camera prst="orthographicFront"/>
          <a:lightRig rig="threePt" dir="t"/>
        </a:scene3d>
        <a:sp3d/>
      </dgm:spPr>
      <dgm:t>
        <a:bodyPr/>
        <a:lstStyle/>
        <a:p>
          <a:pPr algn="ctr"/>
          <a:r>
            <a:rPr lang="es-AR" sz="800" b="1" dirty="0"/>
            <a:t>Clasificación por tamaño</a:t>
          </a:r>
        </a:p>
      </dgm:t>
    </dgm:pt>
    <dgm:pt modelId="{183C3362-66AF-4439-96E4-9BB085B8B6B6}" type="parTrans" cxnId="{114B739C-5AB1-4741-88BC-C36369A1A54C}">
      <dgm:prSet/>
      <dgm:spPr>
        <a:scene3d>
          <a:camera prst="orthographicFront"/>
          <a:lightRig rig="threePt" dir="t"/>
        </a:scene3d>
        <a:sp3d/>
      </dgm:spPr>
      <dgm:t>
        <a:bodyPr/>
        <a:lstStyle/>
        <a:p>
          <a:pPr algn="ctr"/>
          <a:endParaRPr lang="es-AR" sz="800" b="1"/>
        </a:p>
      </dgm:t>
    </dgm:pt>
    <dgm:pt modelId="{DA4F0336-E7E9-4945-9225-46A659D9A7F7}" type="sibTrans" cxnId="{114B739C-5AB1-4741-88BC-C36369A1A54C}">
      <dgm:prSet/>
      <dgm:spPr/>
      <dgm:t>
        <a:bodyPr/>
        <a:lstStyle/>
        <a:p>
          <a:pPr algn="ctr"/>
          <a:endParaRPr lang="es-AR" sz="800" b="1"/>
        </a:p>
      </dgm:t>
    </dgm:pt>
    <dgm:pt modelId="{A4812456-C3B1-40C2-8746-E7618BA19446}">
      <dgm:prSet phldrT="[Texto]" custT="1"/>
      <dgm:spPr>
        <a:scene3d>
          <a:camera prst="orthographicFront"/>
          <a:lightRig rig="threePt" dir="t"/>
        </a:scene3d>
        <a:sp3d/>
      </dgm:spPr>
      <dgm:t>
        <a:bodyPr/>
        <a:lstStyle/>
        <a:p>
          <a:pPr algn="ctr"/>
          <a:r>
            <a:rPr lang="es-AR" sz="800" b="1" dirty="0"/>
            <a:t>Extracción </a:t>
          </a:r>
        </a:p>
      </dgm:t>
    </dgm:pt>
    <dgm:pt modelId="{6FC7EB5A-D294-439B-807C-7DE8317C5A64}" type="parTrans" cxnId="{75BAA8DE-2935-4973-BCEC-5430A61E1E51}">
      <dgm:prSet/>
      <dgm:spPr>
        <a:scene3d>
          <a:camera prst="orthographicFront"/>
          <a:lightRig rig="threePt" dir="t"/>
        </a:scene3d>
        <a:sp3d/>
      </dgm:spPr>
      <dgm:t>
        <a:bodyPr/>
        <a:lstStyle/>
        <a:p>
          <a:pPr algn="ctr"/>
          <a:endParaRPr lang="es-AR" sz="800" b="1"/>
        </a:p>
      </dgm:t>
    </dgm:pt>
    <dgm:pt modelId="{33AE54ED-443F-429C-A908-1E6779A52161}" type="sibTrans" cxnId="{75BAA8DE-2935-4973-BCEC-5430A61E1E51}">
      <dgm:prSet/>
      <dgm:spPr/>
      <dgm:t>
        <a:bodyPr/>
        <a:lstStyle/>
        <a:p>
          <a:pPr algn="ctr"/>
          <a:endParaRPr lang="es-AR" sz="800" b="1"/>
        </a:p>
      </dgm:t>
    </dgm:pt>
    <dgm:pt modelId="{1852ADA6-5F37-4283-90A2-DBE907A1BD8D}">
      <dgm:prSet phldrT="[Texto]" custT="1"/>
      <dgm:spPr>
        <a:scene3d>
          <a:camera prst="orthographicFront"/>
          <a:lightRig rig="threePt" dir="t"/>
        </a:scene3d>
        <a:sp3d/>
      </dgm:spPr>
      <dgm:t>
        <a:bodyPr/>
        <a:lstStyle/>
        <a:p>
          <a:pPr algn="ctr"/>
          <a:r>
            <a:rPr lang="es-AR" sz="800" b="1" dirty="0"/>
            <a:t>Fase oleosa</a:t>
          </a:r>
        </a:p>
      </dgm:t>
    </dgm:pt>
    <dgm:pt modelId="{C8DB9014-D311-450F-A982-AA06712B52A7}" type="parTrans" cxnId="{EAAD45A7-0714-4F93-B9AA-31880DC26F82}">
      <dgm:prSet/>
      <dgm:spPr>
        <a:scene3d>
          <a:camera prst="orthographicFront"/>
          <a:lightRig rig="threePt" dir="t"/>
        </a:scene3d>
        <a:sp3d/>
      </dgm:spPr>
      <dgm:t>
        <a:bodyPr/>
        <a:lstStyle/>
        <a:p>
          <a:pPr algn="ctr"/>
          <a:endParaRPr lang="es-AR" sz="800" b="1"/>
        </a:p>
      </dgm:t>
    </dgm:pt>
    <dgm:pt modelId="{BCCC82ED-E9B6-4270-9A8F-6C386E6000F4}" type="sibTrans" cxnId="{EAAD45A7-0714-4F93-B9AA-31880DC26F82}">
      <dgm:prSet/>
      <dgm:spPr/>
      <dgm:t>
        <a:bodyPr/>
        <a:lstStyle/>
        <a:p>
          <a:pPr algn="ctr"/>
          <a:endParaRPr lang="es-AR" sz="800" b="1"/>
        </a:p>
      </dgm:t>
    </dgm:pt>
    <dgm:pt modelId="{784390D8-4BBA-4F1C-A893-3F0A1994AE28}">
      <dgm:prSet phldrT="[Texto]" custT="1"/>
      <dgm:spPr>
        <a:scene3d>
          <a:camera prst="orthographicFront"/>
          <a:lightRig rig="threePt" dir="t"/>
        </a:scene3d>
        <a:sp3d/>
      </dgm:spPr>
      <dgm:t>
        <a:bodyPr/>
        <a:lstStyle/>
        <a:p>
          <a:pPr algn="ctr"/>
          <a:r>
            <a:rPr lang="es-AR" sz="800" b="1" dirty="0" smtClean="0"/>
            <a:t>Sólidos</a:t>
          </a:r>
          <a:endParaRPr lang="es-AR" sz="800" b="1" dirty="0"/>
        </a:p>
      </dgm:t>
    </dgm:pt>
    <dgm:pt modelId="{46D22248-CA6A-4C79-943B-D0BD73CDA87F}" type="parTrans" cxnId="{BFC4DEB4-FFB4-4B77-9739-CE46A8DBB864}">
      <dgm:prSet/>
      <dgm:spPr>
        <a:scene3d>
          <a:camera prst="orthographicFront"/>
          <a:lightRig rig="threePt" dir="t"/>
        </a:scene3d>
        <a:sp3d/>
      </dgm:spPr>
      <dgm:t>
        <a:bodyPr/>
        <a:lstStyle/>
        <a:p>
          <a:pPr algn="ctr"/>
          <a:endParaRPr lang="es-AR" sz="800" b="1"/>
        </a:p>
      </dgm:t>
    </dgm:pt>
    <dgm:pt modelId="{D4922ABE-558B-4B34-AA28-5A68E466E9E4}" type="sibTrans" cxnId="{BFC4DEB4-FFB4-4B77-9739-CE46A8DBB864}">
      <dgm:prSet/>
      <dgm:spPr/>
      <dgm:t>
        <a:bodyPr/>
        <a:lstStyle/>
        <a:p>
          <a:pPr algn="ctr"/>
          <a:endParaRPr lang="es-AR" sz="800" b="1"/>
        </a:p>
      </dgm:t>
    </dgm:pt>
    <dgm:pt modelId="{7155BA14-B906-448F-85CA-B39F38C195CE}">
      <dgm:prSet phldrT="[Texto]" custT="1"/>
      <dgm:spPr>
        <a:scene3d>
          <a:camera prst="orthographicFront"/>
          <a:lightRig rig="threePt" dir="t"/>
        </a:scene3d>
        <a:sp3d/>
      </dgm:spPr>
      <dgm:t>
        <a:bodyPr/>
        <a:lstStyle/>
        <a:p>
          <a:pPr algn="ctr"/>
          <a:r>
            <a:rPr lang="es-AR" sz="800" b="1" dirty="0"/>
            <a:t>Fase acuosa</a:t>
          </a:r>
        </a:p>
      </dgm:t>
    </dgm:pt>
    <dgm:pt modelId="{88C5259D-8B5F-48A1-B719-11B71701B8F3}" type="parTrans" cxnId="{8D65A324-C481-4F93-9366-89962BF02812}">
      <dgm:prSet/>
      <dgm:spPr>
        <a:scene3d>
          <a:camera prst="orthographicFront"/>
          <a:lightRig rig="threePt" dir="t"/>
        </a:scene3d>
        <a:sp3d/>
      </dgm:spPr>
      <dgm:t>
        <a:bodyPr/>
        <a:lstStyle/>
        <a:p>
          <a:pPr algn="ctr"/>
          <a:endParaRPr lang="es-AR" sz="800" b="1"/>
        </a:p>
      </dgm:t>
    </dgm:pt>
    <dgm:pt modelId="{F3E036F6-8F21-4C5D-B2F8-47B3FB4FF212}" type="sibTrans" cxnId="{8D65A324-C481-4F93-9366-89962BF02812}">
      <dgm:prSet/>
      <dgm:spPr/>
      <dgm:t>
        <a:bodyPr/>
        <a:lstStyle/>
        <a:p>
          <a:pPr algn="ctr"/>
          <a:endParaRPr lang="es-AR" sz="800" b="1"/>
        </a:p>
      </dgm:t>
    </dgm:pt>
    <dgm:pt modelId="{0F0CE0D5-111D-455B-B817-150E973447A5}">
      <dgm:prSet phldrT="[Texto]" custT="1"/>
      <dgm:spPr>
        <a:scene3d>
          <a:camera prst="orthographicFront"/>
          <a:lightRig rig="threePt" dir="t"/>
        </a:scene3d>
        <a:sp3d/>
      </dgm:spPr>
      <dgm:t>
        <a:bodyPr/>
        <a:lstStyle/>
        <a:p>
          <a:pPr algn="ctr"/>
          <a:r>
            <a:rPr lang="es-AR" sz="800" b="1" dirty="0"/>
            <a:t>Tamizado</a:t>
          </a:r>
        </a:p>
      </dgm:t>
    </dgm:pt>
    <dgm:pt modelId="{4F2315F7-F02D-4065-84D2-89E21CEB4B09}" type="parTrans" cxnId="{7CC4F7D0-612A-47F1-884A-176FBDE2C512}">
      <dgm:prSet/>
      <dgm:spPr>
        <a:scene3d>
          <a:camera prst="orthographicFront"/>
          <a:lightRig rig="threePt" dir="t"/>
        </a:scene3d>
        <a:sp3d/>
      </dgm:spPr>
      <dgm:t>
        <a:bodyPr/>
        <a:lstStyle/>
        <a:p>
          <a:pPr algn="ctr"/>
          <a:endParaRPr lang="es-AR" sz="800" b="1"/>
        </a:p>
      </dgm:t>
    </dgm:pt>
    <dgm:pt modelId="{EEB9E4F3-D946-48A7-97B5-16E14E557A9A}" type="sibTrans" cxnId="{7CC4F7D0-612A-47F1-884A-176FBDE2C512}">
      <dgm:prSet/>
      <dgm:spPr/>
      <dgm:t>
        <a:bodyPr/>
        <a:lstStyle/>
        <a:p>
          <a:pPr algn="ctr"/>
          <a:endParaRPr lang="es-AR" sz="800" b="1"/>
        </a:p>
      </dgm:t>
    </dgm:pt>
    <dgm:pt modelId="{4DDBF972-D026-4321-BEA7-F92BB7572B86}">
      <dgm:prSet phldrT="[Texto]" custT="1"/>
      <dgm:spPr>
        <a:solidFill>
          <a:srgbClr val="FF0000"/>
        </a:solidFill>
        <a:scene3d>
          <a:camera prst="orthographicFront"/>
          <a:lightRig rig="threePt" dir="t"/>
        </a:scene3d>
        <a:sp3d/>
      </dgm:spPr>
      <dgm:t>
        <a:bodyPr/>
        <a:lstStyle/>
        <a:p>
          <a:pPr algn="ctr"/>
          <a:r>
            <a:rPr lang="es-AR" sz="900" b="1" dirty="0" smtClean="0"/>
            <a:t>Centrifuga</a:t>
          </a:r>
        </a:p>
        <a:p>
          <a:pPr algn="ctr"/>
          <a:r>
            <a:rPr lang="es-AR" sz="900" b="1" dirty="0" smtClean="0"/>
            <a:t>separadora</a:t>
          </a:r>
          <a:endParaRPr lang="es-AR" sz="900" b="1" dirty="0"/>
        </a:p>
      </dgm:t>
    </dgm:pt>
    <dgm:pt modelId="{8EBFE57A-990D-4986-B333-866D8711726B}" type="parTrans" cxnId="{A77D4FDB-FE32-42A6-8259-8455B5A0F0DE}">
      <dgm:prSet/>
      <dgm:spPr>
        <a:scene3d>
          <a:camera prst="orthographicFront"/>
          <a:lightRig rig="threePt" dir="t"/>
        </a:scene3d>
        <a:sp3d/>
      </dgm:spPr>
      <dgm:t>
        <a:bodyPr/>
        <a:lstStyle/>
        <a:p>
          <a:pPr algn="ctr"/>
          <a:endParaRPr lang="es-AR" sz="800" b="1"/>
        </a:p>
      </dgm:t>
    </dgm:pt>
    <dgm:pt modelId="{4372FCA4-252E-4DC6-9015-1421E1753860}" type="sibTrans" cxnId="{A77D4FDB-FE32-42A6-8259-8455B5A0F0DE}">
      <dgm:prSet/>
      <dgm:spPr/>
      <dgm:t>
        <a:bodyPr/>
        <a:lstStyle/>
        <a:p>
          <a:pPr algn="ctr"/>
          <a:endParaRPr lang="es-AR" sz="800" b="1"/>
        </a:p>
      </dgm:t>
    </dgm:pt>
    <dgm:pt modelId="{E1E09259-A704-4840-8DA5-D8289EF74D7E}">
      <dgm:prSet phldrT="[Texto]"/>
      <dgm:spPr>
        <a:solidFill>
          <a:schemeClr val="bg1">
            <a:lumMod val="85000"/>
          </a:schemeClr>
        </a:solidFill>
        <a:scene3d>
          <a:camera prst="orthographicFront"/>
          <a:lightRig rig="threePt" dir="t"/>
        </a:scene3d>
        <a:sp3d/>
      </dgm:spPr>
      <dgm:t>
        <a:bodyPr/>
        <a:lstStyle/>
        <a:p>
          <a:r>
            <a:rPr lang="es-AR" dirty="0" smtClean="0"/>
            <a:t>Pasteurización</a:t>
          </a:r>
        </a:p>
        <a:p>
          <a:r>
            <a:rPr lang="es-AR" dirty="0" smtClean="0"/>
            <a:t>Esterilización</a:t>
          </a:r>
          <a:endParaRPr lang="es-AR" dirty="0"/>
        </a:p>
      </dgm:t>
    </dgm:pt>
    <dgm:pt modelId="{517F13A1-BDB5-4B04-B57D-458305F19175}" type="parTrans" cxnId="{EDB84C48-8618-4202-B916-440C648234D2}">
      <dgm:prSet/>
      <dgm:spPr>
        <a:scene3d>
          <a:camera prst="orthographicFront"/>
          <a:lightRig rig="threePt" dir="t"/>
        </a:scene3d>
        <a:sp3d/>
      </dgm:spPr>
      <dgm:t>
        <a:bodyPr/>
        <a:lstStyle/>
        <a:p>
          <a:pPr algn="ctr"/>
          <a:endParaRPr lang="es-AR" sz="800" b="1"/>
        </a:p>
      </dgm:t>
    </dgm:pt>
    <dgm:pt modelId="{3A8E8DFA-4BB8-4F36-8847-23A03627B602}" type="sibTrans" cxnId="{EDB84C48-8618-4202-B916-440C648234D2}">
      <dgm:prSet/>
      <dgm:spPr/>
      <dgm:t>
        <a:bodyPr/>
        <a:lstStyle/>
        <a:p>
          <a:pPr algn="ctr"/>
          <a:endParaRPr lang="es-AR" sz="800" b="1"/>
        </a:p>
      </dgm:t>
    </dgm:pt>
    <dgm:pt modelId="{353AF916-8015-4138-B2B3-39C2CD01B494}">
      <dgm:prSet phldrT="[Texto]" custT="1"/>
      <dgm:spPr>
        <a:scene3d>
          <a:camera prst="orthographicFront"/>
          <a:lightRig rig="threePt" dir="t"/>
        </a:scene3d>
        <a:sp3d/>
      </dgm:spPr>
      <dgm:t>
        <a:bodyPr/>
        <a:lstStyle/>
        <a:p>
          <a:pPr algn="ctr"/>
          <a:r>
            <a:rPr lang="es-AR" sz="800" b="1" dirty="0"/>
            <a:t>Evaporación</a:t>
          </a:r>
        </a:p>
      </dgm:t>
    </dgm:pt>
    <dgm:pt modelId="{AC877B76-B19A-4D4E-81C7-428C397C56D8}" type="parTrans" cxnId="{C8770CA0-7B1D-4207-8EAF-95B421EB0A62}">
      <dgm:prSet/>
      <dgm:spPr>
        <a:scene3d>
          <a:camera prst="orthographicFront"/>
          <a:lightRig rig="threePt" dir="t"/>
        </a:scene3d>
        <a:sp3d/>
      </dgm:spPr>
      <dgm:t>
        <a:bodyPr/>
        <a:lstStyle/>
        <a:p>
          <a:pPr algn="ctr"/>
          <a:endParaRPr lang="es-AR" sz="800" b="1"/>
        </a:p>
      </dgm:t>
    </dgm:pt>
    <dgm:pt modelId="{36AB0110-86D7-40E5-B44E-C89E11AF45F4}" type="sibTrans" cxnId="{C8770CA0-7B1D-4207-8EAF-95B421EB0A62}">
      <dgm:prSet/>
      <dgm:spPr/>
      <dgm:t>
        <a:bodyPr/>
        <a:lstStyle/>
        <a:p>
          <a:pPr algn="ctr"/>
          <a:endParaRPr lang="es-AR" sz="800" b="1"/>
        </a:p>
      </dgm:t>
    </dgm:pt>
    <dgm:pt modelId="{FA465E2B-F6F8-488D-8656-334CB8F23815}">
      <dgm:prSet phldrT="[Texto]" custT="1"/>
      <dgm:spPr>
        <a:scene3d>
          <a:camera prst="orthographicFront"/>
          <a:lightRig rig="threePt" dir="t"/>
        </a:scene3d>
        <a:sp3d/>
      </dgm:spPr>
      <dgm:t>
        <a:bodyPr tIns="108000" bIns="108000"/>
        <a:lstStyle/>
        <a:p>
          <a:pPr algn="ctr"/>
          <a:r>
            <a:rPr lang="es-AR" sz="800" b="1" dirty="0"/>
            <a:t>Envasado</a:t>
          </a:r>
        </a:p>
      </dgm:t>
    </dgm:pt>
    <dgm:pt modelId="{74E1B6AC-B04F-481E-8330-0D642A482302}" type="parTrans" cxnId="{D8C7B9D0-9169-4CD7-9473-DB29BBD2F84C}">
      <dgm:prSet/>
      <dgm:spPr>
        <a:scene3d>
          <a:camera prst="orthographicFront"/>
          <a:lightRig rig="threePt" dir="t"/>
        </a:scene3d>
        <a:sp3d/>
      </dgm:spPr>
      <dgm:t>
        <a:bodyPr/>
        <a:lstStyle/>
        <a:p>
          <a:pPr algn="ctr"/>
          <a:endParaRPr lang="es-AR" sz="800" b="1"/>
        </a:p>
      </dgm:t>
    </dgm:pt>
    <dgm:pt modelId="{E70F6E4F-1B9D-483F-877C-5BE68D940A12}" type="sibTrans" cxnId="{D8C7B9D0-9169-4CD7-9473-DB29BBD2F84C}">
      <dgm:prSet/>
      <dgm:spPr/>
      <dgm:t>
        <a:bodyPr/>
        <a:lstStyle/>
        <a:p>
          <a:pPr algn="ctr"/>
          <a:endParaRPr lang="es-AR" sz="800" b="1"/>
        </a:p>
      </dgm:t>
    </dgm:pt>
    <dgm:pt modelId="{1301910E-7DA9-4C40-9A92-5B684D9A3D3A}">
      <dgm:prSet/>
      <dgm:spPr/>
      <dgm:t>
        <a:bodyPr/>
        <a:lstStyle/>
        <a:p>
          <a:r>
            <a:rPr lang="es-AR" b="1" smtClean="0"/>
            <a:t>Tamizado</a:t>
          </a:r>
          <a:endParaRPr lang="es-AR" b="1" dirty="0"/>
        </a:p>
      </dgm:t>
    </dgm:pt>
    <dgm:pt modelId="{1E01C397-1A4B-47D8-BB3C-943D9C57505E}" type="parTrans" cxnId="{021B8838-DE87-41FD-8F78-6CA86842F7E9}">
      <dgm:prSet/>
      <dgm:spPr/>
      <dgm:t>
        <a:bodyPr/>
        <a:lstStyle/>
        <a:p>
          <a:endParaRPr lang="es-AR"/>
        </a:p>
      </dgm:t>
    </dgm:pt>
    <dgm:pt modelId="{A3A1330F-EF71-4F97-A0B1-CF0EABA21417}" type="sibTrans" cxnId="{021B8838-DE87-41FD-8F78-6CA86842F7E9}">
      <dgm:prSet/>
      <dgm:spPr/>
      <dgm:t>
        <a:bodyPr/>
        <a:lstStyle/>
        <a:p>
          <a:endParaRPr lang="es-AR"/>
        </a:p>
      </dgm:t>
    </dgm:pt>
    <dgm:pt modelId="{74E020DB-BECD-41F7-9EF2-36F8F2B1BBEA}">
      <dgm:prSet custT="1"/>
      <dgm:spPr>
        <a:solidFill>
          <a:srgbClr val="FF0000"/>
        </a:solidFill>
      </dgm:spPr>
      <dgm:t>
        <a:bodyPr/>
        <a:lstStyle/>
        <a:p>
          <a:r>
            <a:rPr lang="es-AR" sz="800" b="1" dirty="0" smtClean="0"/>
            <a:t>Centrifuga</a:t>
          </a:r>
        </a:p>
        <a:p>
          <a:r>
            <a:rPr lang="es-AR" sz="800" b="1" dirty="0" smtClean="0"/>
            <a:t>concentradora</a:t>
          </a:r>
          <a:endParaRPr lang="es-AR" sz="800" b="1" dirty="0"/>
        </a:p>
      </dgm:t>
    </dgm:pt>
    <dgm:pt modelId="{C81E93AC-AB3E-4DFC-B1A6-152E19558090}" type="parTrans" cxnId="{9422FD80-A53C-476E-B1D4-B11A0AA318E4}">
      <dgm:prSet/>
      <dgm:spPr/>
      <dgm:t>
        <a:bodyPr/>
        <a:lstStyle/>
        <a:p>
          <a:endParaRPr lang="es-AR"/>
        </a:p>
      </dgm:t>
    </dgm:pt>
    <dgm:pt modelId="{DAC8D7B2-52A4-4A24-8906-371351FDD1AB}" type="sibTrans" cxnId="{9422FD80-A53C-476E-B1D4-B11A0AA318E4}">
      <dgm:prSet/>
      <dgm:spPr/>
      <dgm:t>
        <a:bodyPr/>
        <a:lstStyle/>
        <a:p>
          <a:endParaRPr lang="es-AR"/>
        </a:p>
      </dgm:t>
    </dgm:pt>
    <dgm:pt modelId="{027D772D-039D-4793-B125-6331E6FB2F15}">
      <dgm:prSet/>
      <dgm:spPr>
        <a:solidFill>
          <a:srgbClr val="FF0000"/>
        </a:solidFill>
      </dgm:spPr>
      <dgm:t>
        <a:bodyPr/>
        <a:lstStyle/>
        <a:p>
          <a:r>
            <a:rPr lang="es-AR" b="1" dirty="0" smtClean="0"/>
            <a:t>Centrifuga</a:t>
          </a:r>
        </a:p>
        <a:p>
          <a:r>
            <a:rPr lang="es-AR" b="1" dirty="0" smtClean="0"/>
            <a:t>clarificadora</a:t>
          </a:r>
          <a:endParaRPr lang="es-AR" b="1" dirty="0"/>
        </a:p>
      </dgm:t>
    </dgm:pt>
    <dgm:pt modelId="{2BB352E0-F623-4E30-BA69-A973F93E3310}" type="parTrans" cxnId="{8BDEF6CB-0D4F-4DAE-9BEF-DF710436F0A3}">
      <dgm:prSet/>
      <dgm:spPr/>
      <dgm:t>
        <a:bodyPr/>
        <a:lstStyle/>
        <a:p>
          <a:endParaRPr lang="es-AR"/>
        </a:p>
      </dgm:t>
    </dgm:pt>
    <dgm:pt modelId="{BCF2F61F-4BD5-44BE-BD74-F04896231B22}" type="sibTrans" cxnId="{8BDEF6CB-0D4F-4DAE-9BEF-DF710436F0A3}">
      <dgm:prSet/>
      <dgm:spPr/>
      <dgm:t>
        <a:bodyPr/>
        <a:lstStyle/>
        <a:p>
          <a:endParaRPr lang="es-AR"/>
        </a:p>
      </dgm:t>
    </dgm:pt>
    <dgm:pt modelId="{1C53C08C-DD4A-4AD5-9E1F-B75D6A4D2235}">
      <dgm:prSet/>
      <dgm:spPr/>
      <dgm:t>
        <a:bodyPr/>
        <a:lstStyle/>
        <a:p>
          <a:r>
            <a:rPr lang="es-ES" dirty="0" smtClean="0"/>
            <a:t>Aceite</a:t>
          </a:r>
        </a:p>
        <a:p>
          <a:r>
            <a:rPr lang="es-ES" dirty="0" smtClean="0"/>
            <a:t>esencial</a:t>
          </a:r>
          <a:endParaRPr lang="es-AR" dirty="0"/>
        </a:p>
      </dgm:t>
    </dgm:pt>
    <dgm:pt modelId="{F937DF89-FFC9-4133-A480-F525B66D608C}" type="parTrans" cxnId="{73BBFD7A-9713-4ECC-B8C4-F167805C22B9}">
      <dgm:prSet/>
      <dgm:spPr/>
      <dgm:t>
        <a:bodyPr/>
        <a:lstStyle/>
        <a:p>
          <a:endParaRPr lang="es-AR"/>
        </a:p>
      </dgm:t>
    </dgm:pt>
    <dgm:pt modelId="{C568FD3A-2F39-4D1F-A0F5-454641EE62FE}" type="sibTrans" cxnId="{73BBFD7A-9713-4ECC-B8C4-F167805C22B9}">
      <dgm:prSet/>
      <dgm:spPr/>
      <dgm:t>
        <a:bodyPr/>
        <a:lstStyle/>
        <a:p>
          <a:endParaRPr lang="es-AR"/>
        </a:p>
      </dgm:t>
    </dgm:pt>
    <dgm:pt modelId="{6BDF0925-A7BF-49D2-913D-996070BB2239}">
      <dgm:prSet/>
      <dgm:spPr/>
      <dgm:t>
        <a:bodyPr/>
        <a:lstStyle/>
        <a:p>
          <a:r>
            <a:rPr lang="es-ES" dirty="0" smtClean="0"/>
            <a:t>Jugo</a:t>
          </a:r>
        </a:p>
        <a:p>
          <a:r>
            <a:rPr lang="es-ES" dirty="0" smtClean="0"/>
            <a:t>Concentrado</a:t>
          </a:r>
          <a:endParaRPr lang="es-AR" dirty="0"/>
        </a:p>
      </dgm:t>
    </dgm:pt>
    <dgm:pt modelId="{540CEF44-4DAA-443D-8ACC-ADFFB15F0A4B}" type="parTrans" cxnId="{106AE034-86D0-4C6E-867A-457CCB157912}">
      <dgm:prSet/>
      <dgm:spPr/>
      <dgm:t>
        <a:bodyPr/>
        <a:lstStyle/>
        <a:p>
          <a:endParaRPr lang="es-AR"/>
        </a:p>
      </dgm:t>
    </dgm:pt>
    <dgm:pt modelId="{7E856C00-7FB3-4D8B-94C5-709BB951260B}" type="sibTrans" cxnId="{106AE034-86D0-4C6E-867A-457CCB157912}">
      <dgm:prSet/>
      <dgm:spPr/>
      <dgm:t>
        <a:bodyPr/>
        <a:lstStyle/>
        <a:p>
          <a:endParaRPr lang="es-AR"/>
        </a:p>
      </dgm:t>
    </dgm:pt>
    <dgm:pt modelId="{0630F57C-9274-46F3-B875-A0102583A919}">
      <dgm:prSet/>
      <dgm:spPr/>
      <dgm:t>
        <a:bodyPr/>
        <a:lstStyle/>
        <a:p>
          <a:r>
            <a:rPr lang="es-ES" dirty="0" smtClean="0"/>
            <a:t>Jugo natural</a:t>
          </a:r>
          <a:endParaRPr lang="es-AR" dirty="0"/>
        </a:p>
      </dgm:t>
    </dgm:pt>
    <dgm:pt modelId="{9D20D416-DA7A-4126-BFC2-9DB7882CEF21}" type="parTrans" cxnId="{A3FD9E35-ED80-4C2C-A69B-1812E8937E71}">
      <dgm:prSet/>
      <dgm:spPr/>
      <dgm:t>
        <a:bodyPr/>
        <a:lstStyle/>
        <a:p>
          <a:endParaRPr lang="es-AR"/>
        </a:p>
      </dgm:t>
    </dgm:pt>
    <dgm:pt modelId="{54E354E2-6886-410A-8C39-35F0C1A6EAFC}" type="sibTrans" cxnId="{A3FD9E35-ED80-4C2C-A69B-1812E8937E71}">
      <dgm:prSet/>
      <dgm:spPr/>
      <dgm:t>
        <a:bodyPr/>
        <a:lstStyle/>
        <a:p>
          <a:endParaRPr lang="es-AR"/>
        </a:p>
      </dgm:t>
    </dgm:pt>
    <dgm:pt modelId="{D5288281-795C-486B-9392-3CADC908218F}" type="pres">
      <dgm:prSet presAssocID="{9E33B6B2-C748-4C7D-AD6C-EE4F055C4890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BF5559F0-0977-4BB1-AE17-F3400713FA47}" type="pres">
      <dgm:prSet presAssocID="{9E33B6B2-C748-4C7D-AD6C-EE4F055C4890}" presName="hierFlow" presStyleCnt="0"/>
      <dgm:spPr>
        <a:scene3d>
          <a:camera prst="orthographicFront"/>
          <a:lightRig rig="threePt" dir="t"/>
        </a:scene3d>
        <a:sp3d/>
      </dgm:spPr>
      <dgm:t>
        <a:bodyPr/>
        <a:lstStyle/>
        <a:p>
          <a:endParaRPr lang="es-AR"/>
        </a:p>
      </dgm:t>
    </dgm:pt>
    <dgm:pt modelId="{88EA7078-2FF9-4262-B23D-AC3796A5D2D7}" type="pres">
      <dgm:prSet presAssocID="{9E33B6B2-C748-4C7D-AD6C-EE4F055C4890}" presName="hierChild1" presStyleCnt="0">
        <dgm:presLayoutVars>
          <dgm:chPref val="1"/>
          <dgm:animOne val="branch"/>
          <dgm:animLvl val="lvl"/>
        </dgm:presLayoutVars>
      </dgm:prSet>
      <dgm:spPr>
        <a:scene3d>
          <a:camera prst="orthographicFront"/>
          <a:lightRig rig="threePt" dir="t"/>
        </a:scene3d>
        <a:sp3d/>
      </dgm:spPr>
      <dgm:t>
        <a:bodyPr/>
        <a:lstStyle/>
        <a:p>
          <a:endParaRPr lang="es-AR"/>
        </a:p>
      </dgm:t>
    </dgm:pt>
    <dgm:pt modelId="{5811955F-D111-47FE-85C6-23F5157E6EB5}" type="pres">
      <dgm:prSet presAssocID="{C859C1FD-7511-4A7D-AEDD-34488E09805D}" presName="Name14" presStyleCnt="0"/>
      <dgm:spPr>
        <a:scene3d>
          <a:camera prst="orthographicFront"/>
          <a:lightRig rig="threePt" dir="t"/>
        </a:scene3d>
        <a:sp3d/>
      </dgm:spPr>
      <dgm:t>
        <a:bodyPr/>
        <a:lstStyle/>
        <a:p>
          <a:endParaRPr lang="es-AR"/>
        </a:p>
      </dgm:t>
    </dgm:pt>
    <dgm:pt modelId="{F162D9EA-B5E2-4ED5-B0A1-ABC6565E1DB3}" type="pres">
      <dgm:prSet presAssocID="{C859C1FD-7511-4A7D-AEDD-34488E09805D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AR"/>
        </a:p>
      </dgm:t>
    </dgm:pt>
    <dgm:pt modelId="{F17005FF-681E-4C1F-9099-AB0CF0603393}" type="pres">
      <dgm:prSet presAssocID="{C859C1FD-7511-4A7D-AEDD-34488E09805D}" presName="hierChild2" presStyleCnt="0"/>
      <dgm:spPr>
        <a:scene3d>
          <a:camera prst="orthographicFront"/>
          <a:lightRig rig="threePt" dir="t"/>
        </a:scene3d>
        <a:sp3d/>
      </dgm:spPr>
      <dgm:t>
        <a:bodyPr/>
        <a:lstStyle/>
        <a:p>
          <a:endParaRPr lang="es-AR"/>
        </a:p>
      </dgm:t>
    </dgm:pt>
    <dgm:pt modelId="{C1536D92-6356-4E4D-AF0C-1510B469E32B}" type="pres">
      <dgm:prSet presAssocID="{3A15947D-FF18-44C7-A124-EFEDB4F0C02D}" presName="Name19" presStyleLbl="parChTrans1D2" presStyleIdx="0" presStyleCnt="1"/>
      <dgm:spPr/>
      <dgm:t>
        <a:bodyPr/>
        <a:lstStyle/>
        <a:p>
          <a:endParaRPr lang="es-AR"/>
        </a:p>
      </dgm:t>
    </dgm:pt>
    <dgm:pt modelId="{081891EA-5CEB-4F25-9957-ADA57699EC0B}" type="pres">
      <dgm:prSet presAssocID="{CB5D5F44-188D-4732-976D-863A8FADB527}" presName="Name21" presStyleCnt="0"/>
      <dgm:spPr>
        <a:scene3d>
          <a:camera prst="orthographicFront"/>
          <a:lightRig rig="threePt" dir="t"/>
        </a:scene3d>
        <a:sp3d/>
      </dgm:spPr>
      <dgm:t>
        <a:bodyPr/>
        <a:lstStyle/>
        <a:p>
          <a:endParaRPr lang="es-AR"/>
        </a:p>
      </dgm:t>
    </dgm:pt>
    <dgm:pt modelId="{2AB558AB-B4AA-4EB7-AF9B-C22F7483F4BC}" type="pres">
      <dgm:prSet presAssocID="{CB5D5F44-188D-4732-976D-863A8FADB527}" presName="level2Shape" presStyleLbl="node2" presStyleIdx="0" presStyleCnt="1"/>
      <dgm:spPr/>
      <dgm:t>
        <a:bodyPr/>
        <a:lstStyle/>
        <a:p>
          <a:endParaRPr lang="es-AR"/>
        </a:p>
      </dgm:t>
    </dgm:pt>
    <dgm:pt modelId="{0AD390C4-EF1C-42B8-B66B-35BB649658D1}" type="pres">
      <dgm:prSet presAssocID="{CB5D5F44-188D-4732-976D-863A8FADB527}" presName="hierChild3" presStyleCnt="0"/>
      <dgm:spPr>
        <a:scene3d>
          <a:camera prst="orthographicFront"/>
          <a:lightRig rig="threePt" dir="t"/>
        </a:scene3d>
        <a:sp3d/>
      </dgm:spPr>
      <dgm:t>
        <a:bodyPr/>
        <a:lstStyle/>
        <a:p>
          <a:endParaRPr lang="es-AR"/>
        </a:p>
      </dgm:t>
    </dgm:pt>
    <dgm:pt modelId="{BCAD1C99-C5A3-4058-93DA-75DD753EC97E}" type="pres">
      <dgm:prSet presAssocID="{183C3362-66AF-4439-96E4-9BB085B8B6B6}" presName="Name19" presStyleLbl="parChTrans1D3" presStyleIdx="0" presStyleCnt="1"/>
      <dgm:spPr/>
      <dgm:t>
        <a:bodyPr/>
        <a:lstStyle/>
        <a:p>
          <a:endParaRPr lang="es-AR"/>
        </a:p>
      </dgm:t>
    </dgm:pt>
    <dgm:pt modelId="{40C20DE7-E764-4153-805B-41BCDAE38095}" type="pres">
      <dgm:prSet presAssocID="{1C88BDC1-C3CD-4F48-B50A-19EFC7040561}" presName="Name21" presStyleCnt="0"/>
      <dgm:spPr>
        <a:scene3d>
          <a:camera prst="orthographicFront"/>
          <a:lightRig rig="threePt" dir="t"/>
        </a:scene3d>
        <a:sp3d/>
      </dgm:spPr>
      <dgm:t>
        <a:bodyPr/>
        <a:lstStyle/>
        <a:p>
          <a:endParaRPr lang="es-AR"/>
        </a:p>
      </dgm:t>
    </dgm:pt>
    <dgm:pt modelId="{8266EA72-5D29-4285-B3EE-7B6F00D235DF}" type="pres">
      <dgm:prSet presAssocID="{1C88BDC1-C3CD-4F48-B50A-19EFC7040561}" presName="level2Shape" presStyleLbl="node3" presStyleIdx="0" presStyleCnt="1" custScaleX="121062"/>
      <dgm:spPr/>
      <dgm:t>
        <a:bodyPr/>
        <a:lstStyle/>
        <a:p>
          <a:endParaRPr lang="es-AR"/>
        </a:p>
      </dgm:t>
    </dgm:pt>
    <dgm:pt modelId="{6DA78861-F486-4004-BECB-EB5F0AC85D47}" type="pres">
      <dgm:prSet presAssocID="{1C88BDC1-C3CD-4F48-B50A-19EFC7040561}" presName="hierChild3" presStyleCnt="0"/>
      <dgm:spPr>
        <a:scene3d>
          <a:camera prst="orthographicFront"/>
          <a:lightRig rig="threePt" dir="t"/>
        </a:scene3d>
        <a:sp3d/>
      </dgm:spPr>
      <dgm:t>
        <a:bodyPr/>
        <a:lstStyle/>
        <a:p>
          <a:endParaRPr lang="es-AR"/>
        </a:p>
      </dgm:t>
    </dgm:pt>
    <dgm:pt modelId="{7FA8592B-0D0C-46A4-8AF0-32D8AB47F1DC}" type="pres">
      <dgm:prSet presAssocID="{6FC7EB5A-D294-439B-807C-7DE8317C5A64}" presName="Name19" presStyleLbl="parChTrans1D4" presStyleIdx="0" presStyleCnt="15"/>
      <dgm:spPr/>
      <dgm:t>
        <a:bodyPr/>
        <a:lstStyle/>
        <a:p>
          <a:endParaRPr lang="es-AR"/>
        </a:p>
      </dgm:t>
    </dgm:pt>
    <dgm:pt modelId="{7746F4CB-19BF-4A7E-B593-379EA5089E34}" type="pres">
      <dgm:prSet presAssocID="{A4812456-C3B1-40C2-8746-E7618BA19446}" presName="Name21" presStyleCnt="0"/>
      <dgm:spPr>
        <a:scene3d>
          <a:camera prst="orthographicFront"/>
          <a:lightRig rig="threePt" dir="t"/>
        </a:scene3d>
        <a:sp3d/>
      </dgm:spPr>
      <dgm:t>
        <a:bodyPr/>
        <a:lstStyle/>
        <a:p>
          <a:endParaRPr lang="es-AR"/>
        </a:p>
      </dgm:t>
    </dgm:pt>
    <dgm:pt modelId="{E19454D0-6194-403A-9A42-3F666B90572A}" type="pres">
      <dgm:prSet presAssocID="{A4812456-C3B1-40C2-8746-E7618BA19446}" presName="level2Shape" presStyleLbl="node4" presStyleIdx="0" presStyleCnt="15"/>
      <dgm:spPr/>
      <dgm:t>
        <a:bodyPr/>
        <a:lstStyle/>
        <a:p>
          <a:endParaRPr lang="es-AR"/>
        </a:p>
      </dgm:t>
    </dgm:pt>
    <dgm:pt modelId="{82CBD941-9BC8-4D9D-80A7-8275B4D27F92}" type="pres">
      <dgm:prSet presAssocID="{A4812456-C3B1-40C2-8746-E7618BA19446}" presName="hierChild3" presStyleCnt="0"/>
      <dgm:spPr>
        <a:scene3d>
          <a:camera prst="orthographicFront"/>
          <a:lightRig rig="threePt" dir="t"/>
        </a:scene3d>
        <a:sp3d/>
      </dgm:spPr>
      <dgm:t>
        <a:bodyPr/>
        <a:lstStyle/>
        <a:p>
          <a:endParaRPr lang="es-AR"/>
        </a:p>
      </dgm:t>
    </dgm:pt>
    <dgm:pt modelId="{A21F9334-B672-48D1-A634-084689D27C9C}" type="pres">
      <dgm:prSet presAssocID="{C8DB9014-D311-450F-A982-AA06712B52A7}" presName="Name19" presStyleLbl="parChTrans1D4" presStyleIdx="1" presStyleCnt="15"/>
      <dgm:spPr/>
      <dgm:t>
        <a:bodyPr/>
        <a:lstStyle/>
        <a:p>
          <a:endParaRPr lang="es-AR"/>
        </a:p>
      </dgm:t>
    </dgm:pt>
    <dgm:pt modelId="{7A462DC6-0002-448F-A0F9-F1333EB25447}" type="pres">
      <dgm:prSet presAssocID="{1852ADA6-5F37-4283-90A2-DBE907A1BD8D}" presName="Name21" presStyleCnt="0"/>
      <dgm:spPr>
        <a:scene3d>
          <a:camera prst="orthographicFront"/>
          <a:lightRig rig="threePt" dir="t"/>
        </a:scene3d>
        <a:sp3d/>
      </dgm:spPr>
      <dgm:t>
        <a:bodyPr/>
        <a:lstStyle/>
        <a:p>
          <a:endParaRPr lang="es-AR"/>
        </a:p>
      </dgm:t>
    </dgm:pt>
    <dgm:pt modelId="{9E0803BD-9789-4B7D-972A-DF3B59E1F74A}" type="pres">
      <dgm:prSet presAssocID="{1852ADA6-5F37-4283-90A2-DBE907A1BD8D}" presName="level2Shape" presStyleLbl="node4" presStyleIdx="1" presStyleCnt="15"/>
      <dgm:spPr/>
      <dgm:t>
        <a:bodyPr/>
        <a:lstStyle/>
        <a:p>
          <a:endParaRPr lang="es-AR"/>
        </a:p>
      </dgm:t>
    </dgm:pt>
    <dgm:pt modelId="{053467B7-5CD7-491F-9C8D-89E494629E9E}" type="pres">
      <dgm:prSet presAssocID="{1852ADA6-5F37-4283-90A2-DBE907A1BD8D}" presName="hierChild3" presStyleCnt="0"/>
      <dgm:spPr>
        <a:scene3d>
          <a:camera prst="orthographicFront"/>
          <a:lightRig rig="threePt" dir="t"/>
        </a:scene3d>
        <a:sp3d/>
      </dgm:spPr>
      <dgm:t>
        <a:bodyPr/>
        <a:lstStyle/>
        <a:p>
          <a:endParaRPr lang="es-AR"/>
        </a:p>
      </dgm:t>
    </dgm:pt>
    <dgm:pt modelId="{91BC3A02-52B9-4058-AFF4-7DF16DA3BA0C}" type="pres">
      <dgm:prSet presAssocID="{1E01C397-1A4B-47D8-BB3C-943D9C57505E}" presName="Name19" presStyleLbl="parChTrans1D4" presStyleIdx="2" presStyleCnt="15"/>
      <dgm:spPr/>
      <dgm:t>
        <a:bodyPr/>
        <a:lstStyle/>
        <a:p>
          <a:endParaRPr lang="es-AR"/>
        </a:p>
      </dgm:t>
    </dgm:pt>
    <dgm:pt modelId="{4B1AB8DD-BBEC-4D25-87E7-0BAB9766AF34}" type="pres">
      <dgm:prSet presAssocID="{1301910E-7DA9-4C40-9A92-5B684D9A3D3A}" presName="Name21" presStyleCnt="0"/>
      <dgm:spPr/>
    </dgm:pt>
    <dgm:pt modelId="{46177732-3712-4B83-8DC2-70C493086B5C}" type="pres">
      <dgm:prSet presAssocID="{1301910E-7DA9-4C40-9A92-5B684D9A3D3A}" presName="level2Shape" presStyleLbl="node4" presStyleIdx="2" presStyleCnt="15"/>
      <dgm:spPr/>
      <dgm:t>
        <a:bodyPr/>
        <a:lstStyle/>
        <a:p>
          <a:endParaRPr lang="es-AR"/>
        </a:p>
      </dgm:t>
    </dgm:pt>
    <dgm:pt modelId="{BE029386-FFE5-48D6-B8F8-CDB3F9EAB976}" type="pres">
      <dgm:prSet presAssocID="{1301910E-7DA9-4C40-9A92-5B684D9A3D3A}" presName="hierChild3" presStyleCnt="0"/>
      <dgm:spPr/>
    </dgm:pt>
    <dgm:pt modelId="{4EA632C1-8726-4815-9A53-6C77E3D1E935}" type="pres">
      <dgm:prSet presAssocID="{C81E93AC-AB3E-4DFC-B1A6-152E19558090}" presName="Name19" presStyleLbl="parChTrans1D4" presStyleIdx="3" presStyleCnt="15"/>
      <dgm:spPr/>
      <dgm:t>
        <a:bodyPr/>
        <a:lstStyle/>
        <a:p>
          <a:endParaRPr lang="es-AR"/>
        </a:p>
      </dgm:t>
    </dgm:pt>
    <dgm:pt modelId="{925083D1-FBBD-411A-89F7-BD63CE76DE61}" type="pres">
      <dgm:prSet presAssocID="{74E020DB-BECD-41F7-9EF2-36F8F2B1BBEA}" presName="Name21" presStyleCnt="0"/>
      <dgm:spPr/>
    </dgm:pt>
    <dgm:pt modelId="{7FD75B04-8940-423C-B5F0-A56F6E39D739}" type="pres">
      <dgm:prSet presAssocID="{74E020DB-BECD-41F7-9EF2-36F8F2B1BBEA}" presName="level2Shape" presStyleLbl="node4" presStyleIdx="3" presStyleCnt="15" custScaleX="121127"/>
      <dgm:spPr/>
      <dgm:t>
        <a:bodyPr/>
        <a:lstStyle/>
        <a:p>
          <a:endParaRPr lang="es-AR"/>
        </a:p>
      </dgm:t>
    </dgm:pt>
    <dgm:pt modelId="{7164EF77-EB4C-4F76-9EDF-DDF23B7F9D17}" type="pres">
      <dgm:prSet presAssocID="{74E020DB-BECD-41F7-9EF2-36F8F2B1BBEA}" presName="hierChild3" presStyleCnt="0"/>
      <dgm:spPr/>
    </dgm:pt>
    <dgm:pt modelId="{3D57D86A-8CDF-41C1-9260-2EC7FFA50D9E}" type="pres">
      <dgm:prSet presAssocID="{2BB352E0-F623-4E30-BA69-A973F93E3310}" presName="Name19" presStyleLbl="parChTrans1D4" presStyleIdx="4" presStyleCnt="15"/>
      <dgm:spPr/>
      <dgm:t>
        <a:bodyPr/>
        <a:lstStyle/>
        <a:p>
          <a:endParaRPr lang="es-AR"/>
        </a:p>
      </dgm:t>
    </dgm:pt>
    <dgm:pt modelId="{193E06C6-DFA7-4AA7-8E16-C350662F5FD7}" type="pres">
      <dgm:prSet presAssocID="{027D772D-039D-4793-B125-6331E6FB2F15}" presName="Name21" presStyleCnt="0"/>
      <dgm:spPr/>
    </dgm:pt>
    <dgm:pt modelId="{0DBD7428-932B-4FAD-A1BE-C8DD156B86B8}" type="pres">
      <dgm:prSet presAssocID="{027D772D-039D-4793-B125-6331E6FB2F15}" presName="level2Shape" presStyleLbl="node4" presStyleIdx="4" presStyleCnt="15" custScaleX="113175"/>
      <dgm:spPr/>
      <dgm:t>
        <a:bodyPr/>
        <a:lstStyle/>
        <a:p>
          <a:endParaRPr lang="es-AR"/>
        </a:p>
      </dgm:t>
    </dgm:pt>
    <dgm:pt modelId="{A7B71EB0-D8FC-4EC5-8682-185E1F86AB3E}" type="pres">
      <dgm:prSet presAssocID="{027D772D-039D-4793-B125-6331E6FB2F15}" presName="hierChild3" presStyleCnt="0"/>
      <dgm:spPr/>
    </dgm:pt>
    <dgm:pt modelId="{2A63ED9A-72FF-4BCD-BC08-EFF530778B1F}" type="pres">
      <dgm:prSet presAssocID="{F937DF89-FFC9-4133-A480-F525B66D608C}" presName="Name19" presStyleLbl="parChTrans1D4" presStyleIdx="5" presStyleCnt="15"/>
      <dgm:spPr/>
      <dgm:t>
        <a:bodyPr/>
        <a:lstStyle/>
        <a:p>
          <a:endParaRPr lang="es-AR"/>
        </a:p>
      </dgm:t>
    </dgm:pt>
    <dgm:pt modelId="{55F0965B-2F37-4DCC-8AFF-1E8E407360DB}" type="pres">
      <dgm:prSet presAssocID="{1C53C08C-DD4A-4AD5-9E1F-B75D6A4D2235}" presName="Name21" presStyleCnt="0"/>
      <dgm:spPr/>
    </dgm:pt>
    <dgm:pt modelId="{1C76262C-408C-4453-80FD-DE25464549E9}" type="pres">
      <dgm:prSet presAssocID="{1C53C08C-DD4A-4AD5-9E1F-B75D6A4D2235}" presName="level2Shape" presStyleLbl="node4" presStyleIdx="5" presStyleCnt="15"/>
      <dgm:spPr/>
      <dgm:t>
        <a:bodyPr/>
        <a:lstStyle/>
        <a:p>
          <a:endParaRPr lang="es-AR"/>
        </a:p>
      </dgm:t>
    </dgm:pt>
    <dgm:pt modelId="{D94C7B3E-190D-4CB3-8E0D-B29F514A6AB2}" type="pres">
      <dgm:prSet presAssocID="{1C53C08C-DD4A-4AD5-9E1F-B75D6A4D2235}" presName="hierChild3" presStyleCnt="0"/>
      <dgm:spPr/>
    </dgm:pt>
    <dgm:pt modelId="{C687F87E-9EDB-40E3-897F-733C98C5E560}" type="pres">
      <dgm:prSet presAssocID="{46D22248-CA6A-4C79-943B-D0BD73CDA87F}" presName="Name19" presStyleLbl="parChTrans1D4" presStyleIdx="6" presStyleCnt="15"/>
      <dgm:spPr/>
      <dgm:t>
        <a:bodyPr/>
        <a:lstStyle/>
        <a:p>
          <a:endParaRPr lang="es-AR"/>
        </a:p>
      </dgm:t>
    </dgm:pt>
    <dgm:pt modelId="{20F27D9E-FE26-4689-A9CA-944F4D791320}" type="pres">
      <dgm:prSet presAssocID="{784390D8-4BBA-4F1C-A893-3F0A1994AE28}" presName="Name21" presStyleCnt="0"/>
      <dgm:spPr>
        <a:scene3d>
          <a:camera prst="orthographicFront"/>
          <a:lightRig rig="threePt" dir="t"/>
        </a:scene3d>
        <a:sp3d/>
      </dgm:spPr>
      <dgm:t>
        <a:bodyPr/>
        <a:lstStyle/>
        <a:p>
          <a:endParaRPr lang="es-AR"/>
        </a:p>
      </dgm:t>
    </dgm:pt>
    <dgm:pt modelId="{269FDAD3-C00A-48CA-BEAA-79EAC1EFBFBF}" type="pres">
      <dgm:prSet presAssocID="{784390D8-4BBA-4F1C-A893-3F0A1994AE28}" presName="level2Shape" presStyleLbl="node4" presStyleIdx="6" presStyleCnt="15"/>
      <dgm:spPr/>
      <dgm:t>
        <a:bodyPr/>
        <a:lstStyle/>
        <a:p>
          <a:endParaRPr lang="es-AR"/>
        </a:p>
      </dgm:t>
    </dgm:pt>
    <dgm:pt modelId="{7A1C25CA-F207-40BE-98F1-82830084643D}" type="pres">
      <dgm:prSet presAssocID="{784390D8-4BBA-4F1C-A893-3F0A1994AE28}" presName="hierChild3" presStyleCnt="0"/>
      <dgm:spPr>
        <a:scene3d>
          <a:camera prst="orthographicFront"/>
          <a:lightRig rig="threePt" dir="t"/>
        </a:scene3d>
        <a:sp3d/>
      </dgm:spPr>
      <dgm:t>
        <a:bodyPr/>
        <a:lstStyle/>
        <a:p>
          <a:endParaRPr lang="es-AR"/>
        </a:p>
      </dgm:t>
    </dgm:pt>
    <dgm:pt modelId="{63777182-04E6-439B-9CD4-5866A290E415}" type="pres">
      <dgm:prSet presAssocID="{88C5259D-8B5F-48A1-B719-11B71701B8F3}" presName="Name19" presStyleLbl="parChTrans1D4" presStyleIdx="7" presStyleCnt="15"/>
      <dgm:spPr/>
      <dgm:t>
        <a:bodyPr/>
        <a:lstStyle/>
        <a:p>
          <a:endParaRPr lang="es-AR"/>
        </a:p>
      </dgm:t>
    </dgm:pt>
    <dgm:pt modelId="{4FCAE761-7100-47C2-B2E0-B8E588F2D0D9}" type="pres">
      <dgm:prSet presAssocID="{7155BA14-B906-448F-85CA-B39F38C195CE}" presName="Name21" presStyleCnt="0"/>
      <dgm:spPr>
        <a:scene3d>
          <a:camera prst="orthographicFront"/>
          <a:lightRig rig="threePt" dir="t"/>
        </a:scene3d>
        <a:sp3d/>
      </dgm:spPr>
      <dgm:t>
        <a:bodyPr/>
        <a:lstStyle/>
        <a:p>
          <a:endParaRPr lang="es-AR"/>
        </a:p>
      </dgm:t>
    </dgm:pt>
    <dgm:pt modelId="{C376221F-81DF-4F48-B79F-BB4D2C4DE426}" type="pres">
      <dgm:prSet presAssocID="{7155BA14-B906-448F-85CA-B39F38C195CE}" presName="level2Shape" presStyleLbl="node4" presStyleIdx="7" presStyleCnt="15"/>
      <dgm:spPr/>
      <dgm:t>
        <a:bodyPr/>
        <a:lstStyle/>
        <a:p>
          <a:endParaRPr lang="es-AR"/>
        </a:p>
      </dgm:t>
    </dgm:pt>
    <dgm:pt modelId="{F1539939-2D38-4EC2-A85B-A9C0FE2BB9CC}" type="pres">
      <dgm:prSet presAssocID="{7155BA14-B906-448F-85CA-B39F38C195CE}" presName="hierChild3" presStyleCnt="0"/>
      <dgm:spPr>
        <a:scene3d>
          <a:camera prst="orthographicFront"/>
          <a:lightRig rig="threePt" dir="t"/>
        </a:scene3d>
        <a:sp3d/>
      </dgm:spPr>
      <dgm:t>
        <a:bodyPr/>
        <a:lstStyle/>
        <a:p>
          <a:endParaRPr lang="es-AR"/>
        </a:p>
      </dgm:t>
    </dgm:pt>
    <dgm:pt modelId="{33E0B81C-5E70-4327-B791-1CFD094E1B67}" type="pres">
      <dgm:prSet presAssocID="{4F2315F7-F02D-4065-84D2-89E21CEB4B09}" presName="Name19" presStyleLbl="parChTrans1D4" presStyleIdx="8" presStyleCnt="15"/>
      <dgm:spPr/>
      <dgm:t>
        <a:bodyPr/>
        <a:lstStyle/>
        <a:p>
          <a:endParaRPr lang="es-AR"/>
        </a:p>
      </dgm:t>
    </dgm:pt>
    <dgm:pt modelId="{4612CABB-56C5-4311-9A01-A2B4C2D6C06F}" type="pres">
      <dgm:prSet presAssocID="{0F0CE0D5-111D-455B-B817-150E973447A5}" presName="Name21" presStyleCnt="0"/>
      <dgm:spPr>
        <a:scene3d>
          <a:camera prst="orthographicFront"/>
          <a:lightRig rig="threePt" dir="t"/>
        </a:scene3d>
        <a:sp3d/>
      </dgm:spPr>
      <dgm:t>
        <a:bodyPr/>
        <a:lstStyle/>
        <a:p>
          <a:endParaRPr lang="es-AR"/>
        </a:p>
      </dgm:t>
    </dgm:pt>
    <dgm:pt modelId="{1EC5E908-6C4C-48E8-84D3-B6A000C43930}" type="pres">
      <dgm:prSet presAssocID="{0F0CE0D5-111D-455B-B817-150E973447A5}" presName="level2Shape" presStyleLbl="node4" presStyleIdx="8" presStyleCnt="15"/>
      <dgm:spPr/>
      <dgm:t>
        <a:bodyPr/>
        <a:lstStyle/>
        <a:p>
          <a:endParaRPr lang="es-AR"/>
        </a:p>
      </dgm:t>
    </dgm:pt>
    <dgm:pt modelId="{20F7C055-1934-4FE1-8938-BC13E435FF32}" type="pres">
      <dgm:prSet presAssocID="{0F0CE0D5-111D-455B-B817-150E973447A5}" presName="hierChild3" presStyleCnt="0"/>
      <dgm:spPr>
        <a:scene3d>
          <a:camera prst="orthographicFront"/>
          <a:lightRig rig="threePt" dir="t"/>
        </a:scene3d>
        <a:sp3d/>
      </dgm:spPr>
      <dgm:t>
        <a:bodyPr/>
        <a:lstStyle/>
        <a:p>
          <a:endParaRPr lang="es-AR"/>
        </a:p>
      </dgm:t>
    </dgm:pt>
    <dgm:pt modelId="{0090D2BF-FBF7-4BDB-8531-971F105DEAAB}" type="pres">
      <dgm:prSet presAssocID="{8EBFE57A-990D-4986-B333-866D8711726B}" presName="Name19" presStyleLbl="parChTrans1D4" presStyleIdx="9" presStyleCnt="15"/>
      <dgm:spPr/>
      <dgm:t>
        <a:bodyPr/>
        <a:lstStyle/>
        <a:p>
          <a:endParaRPr lang="es-AR"/>
        </a:p>
      </dgm:t>
    </dgm:pt>
    <dgm:pt modelId="{C521D7CB-679B-495D-B928-7E320FDEC2C3}" type="pres">
      <dgm:prSet presAssocID="{4DDBF972-D026-4321-BEA7-F92BB7572B86}" presName="Name21" presStyleCnt="0"/>
      <dgm:spPr>
        <a:scene3d>
          <a:camera prst="orthographicFront"/>
          <a:lightRig rig="threePt" dir="t"/>
        </a:scene3d>
        <a:sp3d/>
      </dgm:spPr>
      <dgm:t>
        <a:bodyPr/>
        <a:lstStyle/>
        <a:p>
          <a:endParaRPr lang="es-AR"/>
        </a:p>
      </dgm:t>
    </dgm:pt>
    <dgm:pt modelId="{2B4C8167-1462-4C8B-A381-CA11C725C976}" type="pres">
      <dgm:prSet presAssocID="{4DDBF972-D026-4321-BEA7-F92BB7572B86}" presName="level2Shape" presStyleLbl="node4" presStyleIdx="9" presStyleCnt="15" custScaleX="120549"/>
      <dgm:spPr/>
      <dgm:t>
        <a:bodyPr/>
        <a:lstStyle/>
        <a:p>
          <a:endParaRPr lang="es-AR"/>
        </a:p>
      </dgm:t>
    </dgm:pt>
    <dgm:pt modelId="{8AB22DCD-0E01-4567-BDC8-EA74186237B3}" type="pres">
      <dgm:prSet presAssocID="{4DDBF972-D026-4321-BEA7-F92BB7572B86}" presName="hierChild3" presStyleCnt="0"/>
      <dgm:spPr>
        <a:scene3d>
          <a:camera prst="orthographicFront"/>
          <a:lightRig rig="threePt" dir="t"/>
        </a:scene3d>
        <a:sp3d/>
      </dgm:spPr>
      <dgm:t>
        <a:bodyPr/>
        <a:lstStyle/>
        <a:p>
          <a:endParaRPr lang="es-AR"/>
        </a:p>
      </dgm:t>
    </dgm:pt>
    <dgm:pt modelId="{4CD5D2DC-7699-4035-BA72-A07EB3CB2932}" type="pres">
      <dgm:prSet presAssocID="{517F13A1-BDB5-4B04-B57D-458305F19175}" presName="Name19" presStyleLbl="parChTrans1D4" presStyleIdx="10" presStyleCnt="15"/>
      <dgm:spPr/>
      <dgm:t>
        <a:bodyPr/>
        <a:lstStyle/>
        <a:p>
          <a:endParaRPr lang="es-AR"/>
        </a:p>
      </dgm:t>
    </dgm:pt>
    <dgm:pt modelId="{027F7CF6-2019-482C-885F-5A91B186A341}" type="pres">
      <dgm:prSet presAssocID="{E1E09259-A704-4840-8DA5-D8289EF74D7E}" presName="Name21" presStyleCnt="0"/>
      <dgm:spPr>
        <a:scene3d>
          <a:camera prst="orthographicFront"/>
          <a:lightRig rig="threePt" dir="t"/>
        </a:scene3d>
        <a:sp3d/>
      </dgm:spPr>
      <dgm:t>
        <a:bodyPr/>
        <a:lstStyle/>
        <a:p>
          <a:endParaRPr lang="es-AR"/>
        </a:p>
      </dgm:t>
    </dgm:pt>
    <dgm:pt modelId="{C0A2E8E4-2323-45BD-8998-7A6034806B0F}" type="pres">
      <dgm:prSet presAssocID="{E1E09259-A704-4840-8DA5-D8289EF74D7E}" presName="level2Shape" presStyleLbl="node4" presStyleIdx="10" presStyleCnt="15" custScaleX="120065"/>
      <dgm:spPr/>
      <dgm:t>
        <a:bodyPr/>
        <a:lstStyle/>
        <a:p>
          <a:endParaRPr lang="es-AR"/>
        </a:p>
      </dgm:t>
    </dgm:pt>
    <dgm:pt modelId="{DCB99765-F11B-4AB9-AA01-9806ED0734FD}" type="pres">
      <dgm:prSet presAssocID="{E1E09259-A704-4840-8DA5-D8289EF74D7E}" presName="hierChild3" presStyleCnt="0"/>
      <dgm:spPr>
        <a:scene3d>
          <a:camera prst="orthographicFront"/>
          <a:lightRig rig="threePt" dir="t"/>
        </a:scene3d>
        <a:sp3d/>
      </dgm:spPr>
      <dgm:t>
        <a:bodyPr/>
        <a:lstStyle/>
        <a:p>
          <a:endParaRPr lang="es-AR"/>
        </a:p>
      </dgm:t>
    </dgm:pt>
    <dgm:pt modelId="{BBF0AD14-4A6C-4CCD-831A-C1D932D39306}" type="pres">
      <dgm:prSet presAssocID="{AC877B76-B19A-4D4E-81C7-428C397C56D8}" presName="Name19" presStyleLbl="parChTrans1D4" presStyleIdx="11" presStyleCnt="15"/>
      <dgm:spPr/>
      <dgm:t>
        <a:bodyPr/>
        <a:lstStyle/>
        <a:p>
          <a:endParaRPr lang="es-AR"/>
        </a:p>
      </dgm:t>
    </dgm:pt>
    <dgm:pt modelId="{B9325997-E42F-44AE-B225-6E72D0D44197}" type="pres">
      <dgm:prSet presAssocID="{353AF916-8015-4138-B2B3-39C2CD01B494}" presName="Name21" presStyleCnt="0"/>
      <dgm:spPr>
        <a:scene3d>
          <a:camera prst="orthographicFront"/>
          <a:lightRig rig="threePt" dir="t"/>
        </a:scene3d>
        <a:sp3d/>
      </dgm:spPr>
      <dgm:t>
        <a:bodyPr/>
        <a:lstStyle/>
        <a:p>
          <a:endParaRPr lang="es-AR"/>
        </a:p>
      </dgm:t>
    </dgm:pt>
    <dgm:pt modelId="{7764A006-F256-4E6E-B7FE-8A56218468AA}" type="pres">
      <dgm:prSet presAssocID="{353AF916-8015-4138-B2B3-39C2CD01B494}" presName="level2Shape" presStyleLbl="node4" presStyleIdx="11" presStyleCnt="15" custScaleX="117858"/>
      <dgm:spPr/>
      <dgm:t>
        <a:bodyPr/>
        <a:lstStyle/>
        <a:p>
          <a:endParaRPr lang="es-AR"/>
        </a:p>
      </dgm:t>
    </dgm:pt>
    <dgm:pt modelId="{6674829A-332F-488D-8AAE-51BA2EB89485}" type="pres">
      <dgm:prSet presAssocID="{353AF916-8015-4138-B2B3-39C2CD01B494}" presName="hierChild3" presStyleCnt="0"/>
      <dgm:spPr>
        <a:scene3d>
          <a:camera prst="orthographicFront"/>
          <a:lightRig rig="threePt" dir="t"/>
        </a:scene3d>
        <a:sp3d/>
      </dgm:spPr>
      <dgm:t>
        <a:bodyPr/>
        <a:lstStyle/>
        <a:p>
          <a:endParaRPr lang="es-AR"/>
        </a:p>
      </dgm:t>
    </dgm:pt>
    <dgm:pt modelId="{A4573184-C8E5-4E22-83BA-B0F99C4A0CCA}" type="pres">
      <dgm:prSet presAssocID="{540CEF44-4DAA-443D-8ACC-ADFFB15F0A4B}" presName="Name19" presStyleLbl="parChTrans1D4" presStyleIdx="12" presStyleCnt="15"/>
      <dgm:spPr/>
      <dgm:t>
        <a:bodyPr/>
        <a:lstStyle/>
        <a:p>
          <a:endParaRPr lang="es-AR"/>
        </a:p>
      </dgm:t>
    </dgm:pt>
    <dgm:pt modelId="{1697B56D-0386-4084-8505-FC3BC9A99BFB}" type="pres">
      <dgm:prSet presAssocID="{6BDF0925-A7BF-49D2-913D-996070BB2239}" presName="Name21" presStyleCnt="0"/>
      <dgm:spPr/>
    </dgm:pt>
    <dgm:pt modelId="{6D6829F4-2A21-4853-8059-A4F7883EBFC5}" type="pres">
      <dgm:prSet presAssocID="{6BDF0925-A7BF-49D2-913D-996070BB2239}" presName="level2Shape" presStyleLbl="node4" presStyleIdx="12" presStyleCnt="15"/>
      <dgm:spPr/>
      <dgm:t>
        <a:bodyPr/>
        <a:lstStyle/>
        <a:p>
          <a:endParaRPr lang="es-AR"/>
        </a:p>
      </dgm:t>
    </dgm:pt>
    <dgm:pt modelId="{990DD690-ADCD-41B3-9675-D0FA8CE82480}" type="pres">
      <dgm:prSet presAssocID="{6BDF0925-A7BF-49D2-913D-996070BB2239}" presName="hierChild3" presStyleCnt="0"/>
      <dgm:spPr/>
    </dgm:pt>
    <dgm:pt modelId="{1B746250-C18B-4E20-99F8-899CB1351995}" type="pres">
      <dgm:prSet presAssocID="{74E1B6AC-B04F-481E-8330-0D642A482302}" presName="Name19" presStyleLbl="parChTrans1D4" presStyleIdx="13" presStyleCnt="15"/>
      <dgm:spPr/>
      <dgm:t>
        <a:bodyPr/>
        <a:lstStyle/>
        <a:p>
          <a:endParaRPr lang="es-AR"/>
        </a:p>
      </dgm:t>
    </dgm:pt>
    <dgm:pt modelId="{6E6E274F-652E-47B2-97CE-86E0DEB61607}" type="pres">
      <dgm:prSet presAssocID="{FA465E2B-F6F8-488D-8656-334CB8F23815}" presName="Name21" presStyleCnt="0"/>
      <dgm:spPr>
        <a:scene3d>
          <a:camera prst="orthographicFront"/>
          <a:lightRig rig="threePt" dir="t"/>
        </a:scene3d>
        <a:sp3d/>
      </dgm:spPr>
      <dgm:t>
        <a:bodyPr/>
        <a:lstStyle/>
        <a:p>
          <a:endParaRPr lang="es-AR"/>
        </a:p>
      </dgm:t>
    </dgm:pt>
    <dgm:pt modelId="{C2FC3885-E95E-4BC8-AC70-7E3BCF3F487D}" type="pres">
      <dgm:prSet presAssocID="{FA465E2B-F6F8-488D-8656-334CB8F23815}" presName="level2Shape" presStyleLbl="node4" presStyleIdx="13" presStyleCnt="15"/>
      <dgm:spPr/>
      <dgm:t>
        <a:bodyPr/>
        <a:lstStyle/>
        <a:p>
          <a:endParaRPr lang="es-AR"/>
        </a:p>
      </dgm:t>
    </dgm:pt>
    <dgm:pt modelId="{E34D75EF-A339-48FF-A73B-37EA453E5A8B}" type="pres">
      <dgm:prSet presAssocID="{FA465E2B-F6F8-488D-8656-334CB8F23815}" presName="hierChild3" presStyleCnt="0"/>
      <dgm:spPr>
        <a:scene3d>
          <a:camera prst="orthographicFront"/>
          <a:lightRig rig="threePt" dir="t"/>
        </a:scene3d>
        <a:sp3d/>
      </dgm:spPr>
      <dgm:t>
        <a:bodyPr/>
        <a:lstStyle/>
        <a:p>
          <a:endParaRPr lang="es-AR"/>
        </a:p>
      </dgm:t>
    </dgm:pt>
    <dgm:pt modelId="{E707A47A-FCDB-4E1C-9AE7-48AD0D16F0A1}" type="pres">
      <dgm:prSet presAssocID="{9D20D416-DA7A-4126-BFC2-9DB7882CEF21}" presName="Name19" presStyleLbl="parChTrans1D4" presStyleIdx="14" presStyleCnt="15"/>
      <dgm:spPr/>
      <dgm:t>
        <a:bodyPr/>
        <a:lstStyle/>
        <a:p>
          <a:endParaRPr lang="es-AR"/>
        </a:p>
      </dgm:t>
    </dgm:pt>
    <dgm:pt modelId="{74681C98-3802-46BB-979B-0259EDDB8AAF}" type="pres">
      <dgm:prSet presAssocID="{0630F57C-9274-46F3-B875-A0102583A919}" presName="Name21" presStyleCnt="0"/>
      <dgm:spPr/>
    </dgm:pt>
    <dgm:pt modelId="{C20C06B9-7FB1-43F1-BEBA-EC55B2679147}" type="pres">
      <dgm:prSet presAssocID="{0630F57C-9274-46F3-B875-A0102583A919}" presName="level2Shape" presStyleLbl="node4" presStyleIdx="14" presStyleCnt="15"/>
      <dgm:spPr/>
      <dgm:t>
        <a:bodyPr/>
        <a:lstStyle/>
        <a:p>
          <a:endParaRPr lang="es-AR"/>
        </a:p>
      </dgm:t>
    </dgm:pt>
    <dgm:pt modelId="{00D8ECAD-A50F-440D-A461-DDA3A56D66CC}" type="pres">
      <dgm:prSet presAssocID="{0630F57C-9274-46F3-B875-A0102583A919}" presName="hierChild3" presStyleCnt="0"/>
      <dgm:spPr/>
    </dgm:pt>
    <dgm:pt modelId="{045DD58B-4F1D-48E0-B01F-55EB607EEDA4}" type="pres">
      <dgm:prSet presAssocID="{9E33B6B2-C748-4C7D-AD6C-EE4F055C4890}" presName="bgShapesFlow" presStyleCnt="0"/>
      <dgm:spPr>
        <a:scene3d>
          <a:camera prst="orthographicFront"/>
          <a:lightRig rig="threePt" dir="t"/>
        </a:scene3d>
        <a:sp3d/>
      </dgm:spPr>
      <dgm:t>
        <a:bodyPr/>
        <a:lstStyle/>
        <a:p>
          <a:endParaRPr lang="es-AR"/>
        </a:p>
      </dgm:t>
    </dgm:pt>
  </dgm:ptLst>
  <dgm:cxnLst>
    <dgm:cxn modelId="{7DF4C826-1068-4894-AB7B-CE25EC6EB1F4}" type="presOf" srcId="{C859C1FD-7511-4A7D-AEDD-34488E09805D}" destId="{F162D9EA-B5E2-4ED5-B0A1-ABC6565E1DB3}" srcOrd="0" destOrd="0" presId="urn:microsoft.com/office/officeart/2005/8/layout/hierarchy6"/>
    <dgm:cxn modelId="{5FEA2116-9C8B-4B95-B762-E1B2F5E7D7C2}" type="presOf" srcId="{6BDF0925-A7BF-49D2-913D-996070BB2239}" destId="{6D6829F4-2A21-4853-8059-A4F7883EBFC5}" srcOrd="0" destOrd="0" presId="urn:microsoft.com/office/officeart/2005/8/layout/hierarchy6"/>
    <dgm:cxn modelId="{2AF597A7-C570-4C40-9F64-8AFFDB3A3E40}" type="presOf" srcId="{0F0CE0D5-111D-455B-B817-150E973447A5}" destId="{1EC5E908-6C4C-48E8-84D3-B6A000C43930}" srcOrd="0" destOrd="0" presId="urn:microsoft.com/office/officeart/2005/8/layout/hierarchy6"/>
    <dgm:cxn modelId="{8D9FAC3A-AC41-476C-AA64-B4313A9E0B55}" type="presOf" srcId="{540CEF44-4DAA-443D-8ACC-ADFFB15F0A4B}" destId="{A4573184-C8E5-4E22-83BA-B0F99C4A0CCA}" srcOrd="0" destOrd="0" presId="urn:microsoft.com/office/officeart/2005/8/layout/hierarchy6"/>
    <dgm:cxn modelId="{3BBD1488-37EF-4E31-9730-AB94A67B9CE3}" type="presOf" srcId="{1301910E-7DA9-4C40-9A92-5B684D9A3D3A}" destId="{46177732-3712-4B83-8DC2-70C493086B5C}" srcOrd="0" destOrd="0" presId="urn:microsoft.com/office/officeart/2005/8/layout/hierarchy6"/>
    <dgm:cxn modelId="{73BBFD7A-9713-4ECC-B8C4-F167805C22B9}" srcId="{027D772D-039D-4793-B125-6331E6FB2F15}" destId="{1C53C08C-DD4A-4AD5-9E1F-B75D6A4D2235}" srcOrd="0" destOrd="0" parTransId="{F937DF89-FFC9-4133-A480-F525B66D608C}" sibTransId="{C568FD3A-2F39-4D1F-A0F5-454641EE62FE}"/>
    <dgm:cxn modelId="{C175FA27-F557-47B3-8DD4-FB3F75E8808E}" type="presOf" srcId="{1C53C08C-DD4A-4AD5-9E1F-B75D6A4D2235}" destId="{1C76262C-408C-4453-80FD-DE25464549E9}" srcOrd="0" destOrd="0" presId="urn:microsoft.com/office/officeart/2005/8/layout/hierarchy6"/>
    <dgm:cxn modelId="{FFF8576C-BDBD-4F39-A981-E0803CE1E720}" srcId="{C859C1FD-7511-4A7D-AEDD-34488E09805D}" destId="{CB5D5F44-188D-4732-976D-863A8FADB527}" srcOrd="0" destOrd="0" parTransId="{3A15947D-FF18-44C7-A124-EFEDB4F0C02D}" sibTransId="{D338532D-A5A8-4D31-B8F0-F3B4AE1ECF09}"/>
    <dgm:cxn modelId="{BFC4DEB4-FFB4-4B77-9739-CE46A8DBB864}" srcId="{A4812456-C3B1-40C2-8746-E7618BA19446}" destId="{784390D8-4BBA-4F1C-A893-3F0A1994AE28}" srcOrd="1" destOrd="0" parTransId="{46D22248-CA6A-4C79-943B-D0BD73CDA87F}" sibTransId="{D4922ABE-558B-4B34-AA28-5A68E466E9E4}"/>
    <dgm:cxn modelId="{A3FD9E35-ED80-4C2C-A69B-1812E8937E71}" srcId="{FA465E2B-F6F8-488D-8656-334CB8F23815}" destId="{0630F57C-9274-46F3-B875-A0102583A919}" srcOrd="0" destOrd="0" parTransId="{9D20D416-DA7A-4126-BFC2-9DB7882CEF21}" sibTransId="{54E354E2-6886-410A-8C39-35F0C1A6EAFC}"/>
    <dgm:cxn modelId="{47D2A2C2-B180-4D01-A846-5E0FEC12CA93}" type="presOf" srcId="{E1E09259-A704-4840-8DA5-D8289EF74D7E}" destId="{C0A2E8E4-2323-45BD-8998-7A6034806B0F}" srcOrd="0" destOrd="0" presId="urn:microsoft.com/office/officeart/2005/8/layout/hierarchy6"/>
    <dgm:cxn modelId="{FE238085-91C3-4B1A-A63A-83E4661C3B45}" type="presOf" srcId="{784390D8-4BBA-4F1C-A893-3F0A1994AE28}" destId="{269FDAD3-C00A-48CA-BEAA-79EAC1EFBFBF}" srcOrd="0" destOrd="0" presId="urn:microsoft.com/office/officeart/2005/8/layout/hierarchy6"/>
    <dgm:cxn modelId="{FE52B857-698D-4377-AB10-374DA90CA0AF}" type="presOf" srcId="{1C88BDC1-C3CD-4F48-B50A-19EFC7040561}" destId="{8266EA72-5D29-4285-B3EE-7B6F00D235DF}" srcOrd="0" destOrd="0" presId="urn:microsoft.com/office/officeart/2005/8/layout/hierarchy6"/>
    <dgm:cxn modelId="{8BDEF6CB-0D4F-4DAE-9BEF-DF710436F0A3}" srcId="{74E020DB-BECD-41F7-9EF2-36F8F2B1BBEA}" destId="{027D772D-039D-4793-B125-6331E6FB2F15}" srcOrd="0" destOrd="0" parTransId="{2BB352E0-F623-4E30-BA69-A973F93E3310}" sibTransId="{BCF2F61F-4BD5-44BE-BD74-F04896231B22}"/>
    <dgm:cxn modelId="{D62AFD39-07B0-4138-9933-D3D2AF8BD024}" type="presOf" srcId="{0630F57C-9274-46F3-B875-A0102583A919}" destId="{C20C06B9-7FB1-43F1-BEBA-EC55B2679147}" srcOrd="0" destOrd="0" presId="urn:microsoft.com/office/officeart/2005/8/layout/hierarchy6"/>
    <dgm:cxn modelId="{180F323D-4E05-424A-995C-7DD0F1CC797B}" type="presOf" srcId="{88C5259D-8B5F-48A1-B719-11B71701B8F3}" destId="{63777182-04E6-439B-9CD4-5866A290E415}" srcOrd="0" destOrd="0" presId="urn:microsoft.com/office/officeart/2005/8/layout/hierarchy6"/>
    <dgm:cxn modelId="{106AE034-86D0-4C6E-867A-457CCB157912}" srcId="{353AF916-8015-4138-B2B3-39C2CD01B494}" destId="{6BDF0925-A7BF-49D2-913D-996070BB2239}" srcOrd="0" destOrd="0" parTransId="{540CEF44-4DAA-443D-8ACC-ADFFB15F0A4B}" sibTransId="{7E856C00-7FB3-4D8B-94C5-709BB951260B}"/>
    <dgm:cxn modelId="{01E1BF14-7540-4424-82F1-FF515F71FCA8}" type="presOf" srcId="{C8DB9014-D311-450F-A982-AA06712B52A7}" destId="{A21F9334-B672-48D1-A634-084689D27C9C}" srcOrd="0" destOrd="0" presId="urn:microsoft.com/office/officeart/2005/8/layout/hierarchy6"/>
    <dgm:cxn modelId="{1993EFAF-E949-4F78-BCE0-CDFE7FDDAE33}" type="presOf" srcId="{353AF916-8015-4138-B2B3-39C2CD01B494}" destId="{7764A006-F256-4E6E-B7FE-8A56218468AA}" srcOrd="0" destOrd="0" presId="urn:microsoft.com/office/officeart/2005/8/layout/hierarchy6"/>
    <dgm:cxn modelId="{6028BE08-1128-45DA-AFEF-D144C426F07D}" type="presOf" srcId="{6FC7EB5A-D294-439B-807C-7DE8317C5A64}" destId="{7FA8592B-0D0C-46A4-8AF0-32D8AB47F1DC}" srcOrd="0" destOrd="0" presId="urn:microsoft.com/office/officeart/2005/8/layout/hierarchy6"/>
    <dgm:cxn modelId="{9422FD80-A53C-476E-B1D4-B11A0AA318E4}" srcId="{1301910E-7DA9-4C40-9A92-5B684D9A3D3A}" destId="{74E020DB-BECD-41F7-9EF2-36F8F2B1BBEA}" srcOrd="0" destOrd="0" parTransId="{C81E93AC-AB3E-4DFC-B1A6-152E19558090}" sibTransId="{DAC8D7B2-52A4-4A24-8906-371351FDD1AB}"/>
    <dgm:cxn modelId="{D8C7B9D0-9169-4CD7-9473-DB29BBD2F84C}" srcId="{E1E09259-A704-4840-8DA5-D8289EF74D7E}" destId="{FA465E2B-F6F8-488D-8656-334CB8F23815}" srcOrd="1" destOrd="0" parTransId="{74E1B6AC-B04F-481E-8330-0D642A482302}" sibTransId="{E70F6E4F-1B9D-483F-877C-5BE68D940A12}"/>
    <dgm:cxn modelId="{A77D4FDB-FE32-42A6-8259-8455B5A0F0DE}" srcId="{0F0CE0D5-111D-455B-B817-150E973447A5}" destId="{4DDBF972-D026-4321-BEA7-F92BB7572B86}" srcOrd="0" destOrd="0" parTransId="{8EBFE57A-990D-4986-B333-866D8711726B}" sibTransId="{4372FCA4-252E-4DC6-9015-1421E1753860}"/>
    <dgm:cxn modelId="{BBF27D88-48FA-4233-B426-9E629D8589DA}" type="presOf" srcId="{3A15947D-FF18-44C7-A124-EFEDB4F0C02D}" destId="{C1536D92-6356-4E4D-AF0C-1510B469E32B}" srcOrd="0" destOrd="0" presId="urn:microsoft.com/office/officeart/2005/8/layout/hierarchy6"/>
    <dgm:cxn modelId="{BFC3C98D-5649-47D0-9530-061A7ABB7A75}" type="presOf" srcId="{74E1B6AC-B04F-481E-8330-0D642A482302}" destId="{1B746250-C18B-4E20-99F8-899CB1351995}" srcOrd="0" destOrd="0" presId="urn:microsoft.com/office/officeart/2005/8/layout/hierarchy6"/>
    <dgm:cxn modelId="{B5469EAD-977D-48F9-89AA-2563008DC851}" type="presOf" srcId="{4F2315F7-F02D-4065-84D2-89E21CEB4B09}" destId="{33E0B81C-5E70-4327-B791-1CFD094E1B67}" srcOrd="0" destOrd="0" presId="urn:microsoft.com/office/officeart/2005/8/layout/hierarchy6"/>
    <dgm:cxn modelId="{114B739C-5AB1-4741-88BC-C36369A1A54C}" srcId="{CB5D5F44-188D-4732-976D-863A8FADB527}" destId="{1C88BDC1-C3CD-4F48-B50A-19EFC7040561}" srcOrd="0" destOrd="0" parTransId="{183C3362-66AF-4439-96E4-9BB085B8B6B6}" sibTransId="{DA4F0336-E7E9-4945-9225-46A659D9A7F7}"/>
    <dgm:cxn modelId="{EDB84C48-8618-4202-B916-440C648234D2}" srcId="{4DDBF972-D026-4321-BEA7-F92BB7572B86}" destId="{E1E09259-A704-4840-8DA5-D8289EF74D7E}" srcOrd="0" destOrd="0" parTransId="{517F13A1-BDB5-4B04-B57D-458305F19175}" sibTransId="{3A8E8DFA-4BB8-4F36-8847-23A03627B602}"/>
    <dgm:cxn modelId="{092CEBEA-6708-4E8E-A1DE-A017F8A63FAB}" type="presOf" srcId="{027D772D-039D-4793-B125-6331E6FB2F15}" destId="{0DBD7428-932B-4FAD-A1BE-C8DD156B86B8}" srcOrd="0" destOrd="0" presId="urn:microsoft.com/office/officeart/2005/8/layout/hierarchy6"/>
    <dgm:cxn modelId="{318E9F39-2EBC-4B4E-B363-51DB0D3027B3}" type="presOf" srcId="{46D22248-CA6A-4C79-943B-D0BD73CDA87F}" destId="{C687F87E-9EDB-40E3-897F-733C98C5E560}" srcOrd="0" destOrd="0" presId="urn:microsoft.com/office/officeart/2005/8/layout/hierarchy6"/>
    <dgm:cxn modelId="{7CC4F7D0-612A-47F1-884A-176FBDE2C512}" srcId="{7155BA14-B906-448F-85CA-B39F38C195CE}" destId="{0F0CE0D5-111D-455B-B817-150E973447A5}" srcOrd="0" destOrd="0" parTransId="{4F2315F7-F02D-4065-84D2-89E21CEB4B09}" sibTransId="{EEB9E4F3-D946-48A7-97B5-16E14E557A9A}"/>
    <dgm:cxn modelId="{18BFFF00-7B9E-46A7-9CB0-9025D3F01420}" type="presOf" srcId="{74E020DB-BECD-41F7-9EF2-36F8F2B1BBEA}" destId="{7FD75B04-8940-423C-B5F0-A56F6E39D739}" srcOrd="0" destOrd="0" presId="urn:microsoft.com/office/officeart/2005/8/layout/hierarchy6"/>
    <dgm:cxn modelId="{021B8838-DE87-41FD-8F78-6CA86842F7E9}" srcId="{1852ADA6-5F37-4283-90A2-DBE907A1BD8D}" destId="{1301910E-7DA9-4C40-9A92-5B684D9A3D3A}" srcOrd="0" destOrd="0" parTransId="{1E01C397-1A4B-47D8-BB3C-943D9C57505E}" sibTransId="{A3A1330F-EF71-4F97-A0B1-CF0EABA21417}"/>
    <dgm:cxn modelId="{2998C50B-7CDB-4643-A2D7-03AE246488F5}" type="presOf" srcId="{183C3362-66AF-4439-96E4-9BB085B8B6B6}" destId="{BCAD1C99-C5A3-4058-93DA-75DD753EC97E}" srcOrd="0" destOrd="0" presId="urn:microsoft.com/office/officeart/2005/8/layout/hierarchy6"/>
    <dgm:cxn modelId="{EBCF009F-B69F-47DA-82B1-F0DE3F9FB9E9}" type="presOf" srcId="{2BB352E0-F623-4E30-BA69-A973F93E3310}" destId="{3D57D86A-8CDF-41C1-9260-2EC7FFA50D9E}" srcOrd="0" destOrd="0" presId="urn:microsoft.com/office/officeart/2005/8/layout/hierarchy6"/>
    <dgm:cxn modelId="{EAAD45A7-0714-4F93-B9AA-31880DC26F82}" srcId="{A4812456-C3B1-40C2-8746-E7618BA19446}" destId="{1852ADA6-5F37-4283-90A2-DBE907A1BD8D}" srcOrd="0" destOrd="0" parTransId="{C8DB9014-D311-450F-A982-AA06712B52A7}" sibTransId="{BCCC82ED-E9B6-4270-9A8F-6C386E6000F4}"/>
    <dgm:cxn modelId="{75BAA8DE-2935-4973-BCEC-5430A61E1E51}" srcId="{1C88BDC1-C3CD-4F48-B50A-19EFC7040561}" destId="{A4812456-C3B1-40C2-8746-E7618BA19446}" srcOrd="0" destOrd="0" parTransId="{6FC7EB5A-D294-439B-807C-7DE8317C5A64}" sibTransId="{33AE54ED-443F-429C-A908-1E6779A52161}"/>
    <dgm:cxn modelId="{D685DDBC-ADA1-4F51-BA4A-BDED60ACABB3}" type="presOf" srcId="{1852ADA6-5F37-4283-90A2-DBE907A1BD8D}" destId="{9E0803BD-9789-4B7D-972A-DF3B59E1F74A}" srcOrd="0" destOrd="0" presId="urn:microsoft.com/office/officeart/2005/8/layout/hierarchy6"/>
    <dgm:cxn modelId="{556DC06E-71EB-4018-A092-05486892CC7E}" type="presOf" srcId="{9D20D416-DA7A-4126-BFC2-9DB7882CEF21}" destId="{E707A47A-FCDB-4E1C-9AE7-48AD0D16F0A1}" srcOrd="0" destOrd="0" presId="urn:microsoft.com/office/officeart/2005/8/layout/hierarchy6"/>
    <dgm:cxn modelId="{44403A3F-5686-4FE3-B249-F176A86CE946}" type="presOf" srcId="{517F13A1-BDB5-4B04-B57D-458305F19175}" destId="{4CD5D2DC-7699-4035-BA72-A07EB3CB2932}" srcOrd="0" destOrd="0" presId="urn:microsoft.com/office/officeart/2005/8/layout/hierarchy6"/>
    <dgm:cxn modelId="{43A3FC35-3449-4E12-928A-1FC268BBE555}" type="presOf" srcId="{9E33B6B2-C748-4C7D-AD6C-EE4F055C4890}" destId="{D5288281-795C-486B-9392-3CADC908218F}" srcOrd="0" destOrd="0" presId="urn:microsoft.com/office/officeart/2005/8/layout/hierarchy6"/>
    <dgm:cxn modelId="{B12D18E4-F27A-42F0-840E-48A1C1188132}" type="presOf" srcId="{C81E93AC-AB3E-4DFC-B1A6-152E19558090}" destId="{4EA632C1-8726-4815-9A53-6C77E3D1E935}" srcOrd="0" destOrd="0" presId="urn:microsoft.com/office/officeart/2005/8/layout/hierarchy6"/>
    <dgm:cxn modelId="{896BE198-3483-47FA-BB82-FD6950CD9DEA}" type="presOf" srcId="{4DDBF972-D026-4321-BEA7-F92BB7572B86}" destId="{2B4C8167-1462-4C8B-A381-CA11C725C976}" srcOrd="0" destOrd="0" presId="urn:microsoft.com/office/officeart/2005/8/layout/hierarchy6"/>
    <dgm:cxn modelId="{5A2BF570-CB54-4205-8C0A-D751A9EE1E0D}" type="presOf" srcId="{AC877B76-B19A-4D4E-81C7-428C397C56D8}" destId="{BBF0AD14-4A6C-4CCD-831A-C1D932D39306}" srcOrd="0" destOrd="0" presId="urn:microsoft.com/office/officeart/2005/8/layout/hierarchy6"/>
    <dgm:cxn modelId="{4B66563D-5C5C-468C-BDD4-9D7856BED8CD}" type="presOf" srcId="{F937DF89-FFC9-4133-A480-F525B66D608C}" destId="{2A63ED9A-72FF-4BCD-BC08-EFF530778B1F}" srcOrd="0" destOrd="0" presId="urn:microsoft.com/office/officeart/2005/8/layout/hierarchy6"/>
    <dgm:cxn modelId="{C8770CA0-7B1D-4207-8EAF-95B421EB0A62}" srcId="{E1E09259-A704-4840-8DA5-D8289EF74D7E}" destId="{353AF916-8015-4138-B2B3-39C2CD01B494}" srcOrd="0" destOrd="0" parTransId="{AC877B76-B19A-4D4E-81C7-428C397C56D8}" sibTransId="{36AB0110-86D7-40E5-B44E-C89E11AF45F4}"/>
    <dgm:cxn modelId="{4B0B0358-1146-4719-956D-7553B96548F5}" type="presOf" srcId="{A4812456-C3B1-40C2-8746-E7618BA19446}" destId="{E19454D0-6194-403A-9A42-3F666B90572A}" srcOrd="0" destOrd="0" presId="urn:microsoft.com/office/officeart/2005/8/layout/hierarchy6"/>
    <dgm:cxn modelId="{114B3BBE-F450-412A-9E1B-BF1F8E006830}" srcId="{9E33B6B2-C748-4C7D-AD6C-EE4F055C4890}" destId="{C859C1FD-7511-4A7D-AEDD-34488E09805D}" srcOrd="0" destOrd="0" parTransId="{DB3ABEEF-9403-4954-9509-280E5E709B0E}" sibTransId="{83F7A378-B1B7-4702-956F-BB39E96AAE2C}"/>
    <dgm:cxn modelId="{ACA51C32-B0D1-48DB-9CDB-11F5166FB463}" type="presOf" srcId="{CB5D5F44-188D-4732-976D-863A8FADB527}" destId="{2AB558AB-B4AA-4EB7-AF9B-C22F7483F4BC}" srcOrd="0" destOrd="0" presId="urn:microsoft.com/office/officeart/2005/8/layout/hierarchy6"/>
    <dgm:cxn modelId="{A8106716-96C4-4086-8A5E-A6A1BFC0EAE4}" type="presOf" srcId="{1E01C397-1A4B-47D8-BB3C-943D9C57505E}" destId="{91BC3A02-52B9-4058-AFF4-7DF16DA3BA0C}" srcOrd="0" destOrd="0" presId="urn:microsoft.com/office/officeart/2005/8/layout/hierarchy6"/>
    <dgm:cxn modelId="{C2E7F24C-CC0E-4321-9B0D-5EEFA910A435}" type="presOf" srcId="{8EBFE57A-990D-4986-B333-866D8711726B}" destId="{0090D2BF-FBF7-4BDB-8531-971F105DEAAB}" srcOrd="0" destOrd="0" presId="urn:microsoft.com/office/officeart/2005/8/layout/hierarchy6"/>
    <dgm:cxn modelId="{8D65A324-C481-4F93-9366-89962BF02812}" srcId="{A4812456-C3B1-40C2-8746-E7618BA19446}" destId="{7155BA14-B906-448F-85CA-B39F38C195CE}" srcOrd="2" destOrd="0" parTransId="{88C5259D-8B5F-48A1-B719-11B71701B8F3}" sibTransId="{F3E036F6-8F21-4C5D-B2F8-47B3FB4FF212}"/>
    <dgm:cxn modelId="{1E417C05-0614-466B-8C8F-3F6FB7494CA5}" type="presOf" srcId="{7155BA14-B906-448F-85CA-B39F38C195CE}" destId="{C376221F-81DF-4F48-B79F-BB4D2C4DE426}" srcOrd="0" destOrd="0" presId="urn:microsoft.com/office/officeart/2005/8/layout/hierarchy6"/>
    <dgm:cxn modelId="{22C86DE5-E9F7-48B3-BF45-BB9288635ED4}" type="presOf" srcId="{FA465E2B-F6F8-488D-8656-334CB8F23815}" destId="{C2FC3885-E95E-4BC8-AC70-7E3BCF3F487D}" srcOrd="0" destOrd="0" presId="urn:microsoft.com/office/officeart/2005/8/layout/hierarchy6"/>
    <dgm:cxn modelId="{E1B7AEDD-25CF-4082-9E48-16780353882B}" type="presParOf" srcId="{D5288281-795C-486B-9392-3CADC908218F}" destId="{BF5559F0-0977-4BB1-AE17-F3400713FA47}" srcOrd="0" destOrd="0" presId="urn:microsoft.com/office/officeart/2005/8/layout/hierarchy6"/>
    <dgm:cxn modelId="{8E337230-52D6-4E79-B261-DA1E935F4739}" type="presParOf" srcId="{BF5559F0-0977-4BB1-AE17-F3400713FA47}" destId="{88EA7078-2FF9-4262-B23D-AC3796A5D2D7}" srcOrd="0" destOrd="0" presId="urn:microsoft.com/office/officeart/2005/8/layout/hierarchy6"/>
    <dgm:cxn modelId="{BA4014A1-A1B7-4F09-B03C-923D203278CC}" type="presParOf" srcId="{88EA7078-2FF9-4262-B23D-AC3796A5D2D7}" destId="{5811955F-D111-47FE-85C6-23F5157E6EB5}" srcOrd="0" destOrd="0" presId="urn:microsoft.com/office/officeart/2005/8/layout/hierarchy6"/>
    <dgm:cxn modelId="{8B9763BA-F131-4E9E-B8F1-199BD26E0078}" type="presParOf" srcId="{5811955F-D111-47FE-85C6-23F5157E6EB5}" destId="{F162D9EA-B5E2-4ED5-B0A1-ABC6565E1DB3}" srcOrd="0" destOrd="0" presId="urn:microsoft.com/office/officeart/2005/8/layout/hierarchy6"/>
    <dgm:cxn modelId="{A7D2A59B-80B1-4CB1-AD1F-387D59C36FC0}" type="presParOf" srcId="{5811955F-D111-47FE-85C6-23F5157E6EB5}" destId="{F17005FF-681E-4C1F-9099-AB0CF0603393}" srcOrd="1" destOrd="0" presId="urn:microsoft.com/office/officeart/2005/8/layout/hierarchy6"/>
    <dgm:cxn modelId="{C163F34F-2996-47A8-9096-919285C6D832}" type="presParOf" srcId="{F17005FF-681E-4C1F-9099-AB0CF0603393}" destId="{C1536D92-6356-4E4D-AF0C-1510B469E32B}" srcOrd="0" destOrd="0" presId="urn:microsoft.com/office/officeart/2005/8/layout/hierarchy6"/>
    <dgm:cxn modelId="{78FF85E7-D9F8-4F5A-B893-459C5F028A5D}" type="presParOf" srcId="{F17005FF-681E-4C1F-9099-AB0CF0603393}" destId="{081891EA-5CEB-4F25-9957-ADA57699EC0B}" srcOrd="1" destOrd="0" presId="urn:microsoft.com/office/officeart/2005/8/layout/hierarchy6"/>
    <dgm:cxn modelId="{3EF9B761-75EC-42A9-AE04-431E668FCA96}" type="presParOf" srcId="{081891EA-5CEB-4F25-9957-ADA57699EC0B}" destId="{2AB558AB-B4AA-4EB7-AF9B-C22F7483F4BC}" srcOrd="0" destOrd="0" presId="urn:microsoft.com/office/officeart/2005/8/layout/hierarchy6"/>
    <dgm:cxn modelId="{FDFF097F-8B27-4FDE-9C03-1E9523F8AE75}" type="presParOf" srcId="{081891EA-5CEB-4F25-9957-ADA57699EC0B}" destId="{0AD390C4-EF1C-42B8-B66B-35BB649658D1}" srcOrd="1" destOrd="0" presId="urn:microsoft.com/office/officeart/2005/8/layout/hierarchy6"/>
    <dgm:cxn modelId="{D7E9AAB7-6BBD-4B38-8173-7FF7A80278CE}" type="presParOf" srcId="{0AD390C4-EF1C-42B8-B66B-35BB649658D1}" destId="{BCAD1C99-C5A3-4058-93DA-75DD753EC97E}" srcOrd="0" destOrd="0" presId="urn:microsoft.com/office/officeart/2005/8/layout/hierarchy6"/>
    <dgm:cxn modelId="{D5AC16F2-1828-4D5C-AA79-9B75B0C5EE81}" type="presParOf" srcId="{0AD390C4-EF1C-42B8-B66B-35BB649658D1}" destId="{40C20DE7-E764-4153-805B-41BCDAE38095}" srcOrd="1" destOrd="0" presId="urn:microsoft.com/office/officeart/2005/8/layout/hierarchy6"/>
    <dgm:cxn modelId="{E14C0B3D-D8A4-4551-B389-455D045D3B6C}" type="presParOf" srcId="{40C20DE7-E764-4153-805B-41BCDAE38095}" destId="{8266EA72-5D29-4285-B3EE-7B6F00D235DF}" srcOrd="0" destOrd="0" presId="urn:microsoft.com/office/officeart/2005/8/layout/hierarchy6"/>
    <dgm:cxn modelId="{EC28EBA1-0092-4AC9-9D60-D7FC55E2A1A3}" type="presParOf" srcId="{40C20DE7-E764-4153-805B-41BCDAE38095}" destId="{6DA78861-F486-4004-BECB-EB5F0AC85D47}" srcOrd="1" destOrd="0" presId="urn:microsoft.com/office/officeart/2005/8/layout/hierarchy6"/>
    <dgm:cxn modelId="{2F31E736-074F-426A-BDB4-5BD003BC8DE8}" type="presParOf" srcId="{6DA78861-F486-4004-BECB-EB5F0AC85D47}" destId="{7FA8592B-0D0C-46A4-8AF0-32D8AB47F1DC}" srcOrd="0" destOrd="0" presId="urn:microsoft.com/office/officeart/2005/8/layout/hierarchy6"/>
    <dgm:cxn modelId="{7FEFA315-F1EA-4035-BEB1-032064D4D227}" type="presParOf" srcId="{6DA78861-F486-4004-BECB-EB5F0AC85D47}" destId="{7746F4CB-19BF-4A7E-B593-379EA5089E34}" srcOrd="1" destOrd="0" presId="urn:microsoft.com/office/officeart/2005/8/layout/hierarchy6"/>
    <dgm:cxn modelId="{C0BE8605-A94D-4060-BFCE-FADF77EC364D}" type="presParOf" srcId="{7746F4CB-19BF-4A7E-B593-379EA5089E34}" destId="{E19454D0-6194-403A-9A42-3F666B90572A}" srcOrd="0" destOrd="0" presId="urn:microsoft.com/office/officeart/2005/8/layout/hierarchy6"/>
    <dgm:cxn modelId="{A35ED3B7-3871-46BC-9230-8C1A351F6BFC}" type="presParOf" srcId="{7746F4CB-19BF-4A7E-B593-379EA5089E34}" destId="{82CBD941-9BC8-4D9D-80A7-8275B4D27F92}" srcOrd="1" destOrd="0" presId="urn:microsoft.com/office/officeart/2005/8/layout/hierarchy6"/>
    <dgm:cxn modelId="{887261CC-9A9D-4F49-9B31-78A03B1466BC}" type="presParOf" srcId="{82CBD941-9BC8-4D9D-80A7-8275B4D27F92}" destId="{A21F9334-B672-48D1-A634-084689D27C9C}" srcOrd="0" destOrd="0" presId="urn:microsoft.com/office/officeart/2005/8/layout/hierarchy6"/>
    <dgm:cxn modelId="{0A963F8E-5CBC-48B6-918B-627B2341CC0B}" type="presParOf" srcId="{82CBD941-9BC8-4D9D-80A7-8275B4D27F92}" destId="{7A462DC6-0002-448F-A0F9-F1333EB25447}" srcOrd="1" destOrd="0" presId="urn:microsoft.com/office/officeart/2005/8/layout/hierarchy6"/>
    <dgm:cxn modelId="{DAAA85EF-6789-458D-A54A-1CDA26520842}" type="presParOf" srcId="{7A462DC6-0002-448F-A0F9-F1333EB25447}" destId="{9E0803BD-9789-4B7D-972A-DF3B59E1F74A}" srcOrd="0" destOrd="0" presId="urn:microsoft.com/office/officeart/2005/8/layout/hierarchy6"/>
    <dgm:cxn modelId="{18B9B3D7-0299-4D83-9E8F-498F0DB337A3}" type="presParOf" srcId="{7A462DC6-0002-448F-A0F9-F1333EB25447}" destId="{053467B7-5CD7-491F-9C8D-89E494629E9E}" srcOrd="1" destOrd="0" presId="urn:microsoft.com/office/officeart/2005/8/layout/hierarchy6"/>
    <dgm:cxn modelId="{C26B009A-DCBD-48CA-8B7C-31E3C69DC99E}" type="presParOf" srcId="{053467B7-5CD7-491F-9C8D-89E494629E9E}" destId="{91BC3A02-52B9-4058-AFF4-7DF16DA3BA0C}" srcOrd="0" destOrd="0" presId="urn:microsoft.com/office/officeart/2005/8/layout/hierarchy6"/>
    <dgm:cxn modelId="{7D6F2505-AB44-471B-8CBC-4CDAC4007FDA}" type="presParOf" srcId="{053467B7-5CD7-491F-9C8D-89E494629E9E}" destId="{4B1AB8DD-BBEC-4D25-87E7-0BAB9766AF34}" srcOrd="1" destOrd="0" presId="urn:microsoft.com/office/officeart/2005/8/layout/hierarchy6"/>
    <dgm:cxn modelId="{D1CF5A18-2369-45DD-9B21-76396E5A8777}" type="presParOf" srcId="{4B1AB8DD-BBEC-4D25-87E7-0BAB9766AF34}" destId="{46177732-3712-4B83-8DC2-70C493086B5C}" srcOrd="0" destOrd="0" presId="urn:microsoft.com/office/officeart/2005/8/layout/hierarchy6"/>
    <dgm:cxn modelId="{96E0F925-9593-4B01-87C9-E3AADC71D870}" type="presParOf" srcId="{4B1AB8DD-BBEC-4D25-87E7-0BAB9766AF34}" destId="{BE029386-FFE5-48D6-B8F8-CDB3F9EAB976}" srcOrd="1" destOrd="0" presId="urn:microsoft.com/office/officeart/2005/8/layout/hierarchy6"/>
    <dgm:cxn modelId="{C9F6D6D4-9AFA-47AF-9A85-6D033049AAE0}" type="presParOf" srcId="{BE029386-FFE5-48D6-B8F8-CDB3F9EAB976}" destId="{4EA632C1-8726-4815-9A53-6C77E3D1E935}" srcOrd="0" destOrd="0" presId="urn:microsoft.com/office/officeart/2005/8/layout/hierarchy6"/>
    <dgm:cxn modelId="{0659588D-75BD-421E-B0D4-C02CABD5A365}" type="presParOf" srcId="{BE029386-FFE5-48D6-B8F8-CDB3F9EAB976}" destId="{925083D1-FBBD-411A-89F7-BD63CE76DE61}" srcOrd="1" destOrd="0" presId="urn:microsoft.com/office/officeart/2005/8/layout/hierarchy6"/>
    <dgm:cxn modelId="{AD8669DE-FA10-4292-AAFE-0E49ED1B1E22}" type="presParOf" srcId="{925083D1-FBBD-411A-89F7-BD63CE76DE61}" destId="{7FD75B04-8940-423C-B5F0-A56F6E39D739}" srcOrd="0" destOrd="0" presId="urn:microsoft.com/office/officeart/2005/8/layout/hierarchy6"/>
    <dgm:cxn modelId="{4FE405A6-511D-46CB-A2C3-3F0CFFA005E9}" type="presParOf" srcId="{925083D1-FBBD-411A-89F7-BD63CE76DE61}" destId="{7164EF77-EB4C-4F76-9EDF-DDF23B7F9D17}" srcOrd="1" destOrd="0" presId="urn:microsoft.com/office/officeart/2005/8/layout/hierarchy6"/>
    <dgm:cxn modelId="{8DC69A40-4A0F-4413-A2BB-B1FF393E9163}" type="presParOf" srcId="{7164EF77-EB4C-4F76-9EDF-DDF23B7F9D17}" destId="{3D57D86A-8CDF-41C1-9260-2EC7FFA50D9E}" srcOrd="0" destOrd="0" presId="urn:microsoft.com/office/officeart/2005/8/layout/hierarchy6"/>
    <dgm:cxn modelId="{573FE060-A5ED-43AA-AD61-7EAF673A099F}" type="presParOf" srcId="{7164EF77-EB4C-4F76-9EDF-DDF23B7F9D17}" destId="{193E06C6-DFA7-4AA7-8E16-C350662F5FD7}" srcOrd="1" destOrd="0" presId="urn:microsoft.com/office/officeart/2005/8/layout/hierarchy6"/>
    <dgm:cxn modelId="{947B8F91-B799-4B57-871B-E33CD2FD331A}" type="presParOf" srcId="{193E06C6-DFA7-4AA7-8E16-C350662F5FD7}" destId="{0DBD7428-932B-4FAD-A1BE-C8DD156B86B8}" srcOrd="0" destOrd="0" presId="urn:microsoft.com/office/officeart/2005/8/layout/hierarchy6"/>
    <dgm:cxn modelId="{3EB68BFA-1B37-4A37-83E9-3353E6405154}" type="presParOf" srcId="{193E06C6-DFA7-4AA7-8E16-C350662F5FD7}" destId="{A7B71EB0-D8FC-4EC5-8682-185E1F86AB3E}" srcOrd="1" destOrd="0" presId="urn:microsoft.com/office/officeart/2005/8/layout/hierarchy6"/>
    <dgm:cxn modelId="{5D4DC38A-A726-4788-8E1D-87E68738AD95}" type="presParOf" srcId="{A7B71EB0-D8FC-4EC5-8682-185E1F86AB3E}" destId="{2A63ED9A-72FF-4BCD-BC08-EFF530778B1F}" srcOrd="0" destOrd="0" presId="urn:microsoft.com/office/officeart/2005/8/layout/hierarchy6"/>
    <dgm:cxn modelId="{5C3863AF-B12B-4D4D-8546-E09751F25C39}" type="presParOf" srcId="{A7B71EB0-D8FC-4EC5-8682-185E1F86AB3E}" destId="{55F0965B-2F37-4DCC-8AFF-1E8E407360DB}" srcOrd="1" destOrd="0" presId="urn:microsoft.com/office/officeart/2005/8/layout/hierarchy6"/>
    <dgm:cxn modelId="{EA0DCE86-C4CF-417E-A887-3777FA8F3B17}" type="presParOf" srcId="{55F0965B-2F37-4DCC-8AFF-1E8E407360DB}" destId="{1C76262C-408C-4453-80FD-DE25464549E9}" srcOrd="0" destOrd="0" presId="urn:microsoft.com/office/officeart/2005/8/layout/hierarchy6"/>
    <dgm:cxn modelId="{33C59687-EDF4-4853-89F7-C58FAD8D021A}" type="presParOf" srcId="{55F0965B-2F37-4DCC-8AFF-1E8E407360DB}" destId="{D94C7B3E-190D-4CB3-8E0D-B29F514A6AB2}" srcOrd="1" destOrd="0" presId="urn:microsoft.com/office/officeart/2005/8/layout/hierarchy6"/>
    <dgm:cxn modelId="{FDE7A04D-CB67-4659-AB18-71B6D0067CFF}" type="presParOf" srcId="{82CBD941-9BC8-4D9D-80A7-8275B4D27F92}" destId="{C687F87E-9EDB-40E3-897F-733C98C5E560}" srcOrd="2" destOrd="0" presId="urn:microsoft.com/office/officeart/2005/8/layout/hierarchy6"/>
    <dgm:cxn modelId="{E7E5F092-A6FC-44F1-BC26-C4538AF92A3E}" type="presParOf" srcId="{82CBD941-9BC8-4D9D-80A7-8275B4D27F92}" destId="{20F27D9E-FE26-4689-A9CA-944F4D791320}" srcOrd="3" destOrd="0" presId="urn:microsoft.com/office/officeart/2005/8/layout/hierarchy6"/>
    <dgm:cxn modelId="{E94174F3-6A45-4587-A97D-9EB747B94206}" type="presParOf" srcId="{20F27D9E-FE26-4689-A9CA-944F4D791320}" destId="{269FDAD3-C00A-48CA-BEAA-79EAC1EFBFBF}" srcOrd="0" destOrd="0" presId="urn:microsoft.com/office/officeart/2005/8/layout/hierarchy6"/>
    <dgm:cxn modelId="{AB23E94E-3EB8-40BC-A6BD-180E7A47D011}" type="presParOf" srcId="{20F27D9E-FE26-4689-A9CA-944F4D791320}" destId="{7A1C25CA-F207-40BE-98F1-82830084643D}" srcOrd="1" destOrd="0" presId="urn:microsoft.com/office/officeart/2005/8/layout/hierarchy6"/>
    <dgm:cxn modelId="{937EE026-D98D-4561-9B1C-2E14C86ECB3B}" type="presParOf" srcId="{82CBD941-9BC8-4D9D-80A7-8275B4D27F92}" destId="{63777182-04E6-439B-9CD4-5866A290E415}" srcOrd="4" destOrd="0" presId="urn:microsoft.com/office/officeart/2005/8/layout/hierarchy6"/>
    <dgm:cxn modelId="{8640E8EA-35BE-4755-8A60-08A882FC8773}" type="presParOf" srcId="{82CBD941-9BC8-4D9D-80A7-8275B4D27F92}" destId="{4FCAE761-7100-47C2-B2E0-B8E588F2D0D9}" srcOrd="5" destOrd="0" presId="urn:microsoft.com/office/officeart/2005/8/layout/hierarchy6"/>
    <dgm:cxn modelId="{57353194-A8C5-42F4-934C-E6A72CBEA7CC}" type="presParOf" srcId="{4FCAE761-7100-47C2-B2E0-B8E588F2D0D9}" destId="{C376221F-81DF-4F48-B79F-BB4D2C4DE426}" srcOrd="0" destOrd="0" presId="urn:microsoft.com/office/officeart/2005/8/layout/hierarchy6"/>
    <dgm:cxn modelId="{2ED99C3C-CAC0-4BB4-8C13-4ECD5FA8253D}" type="presParOf" srcId="{4FCAE761-7100-47C2-B2E0-B8E588F2D0D9}" destId="{F1539939-2D38-4EC2-A85B-A9C0FE2BB9CC}" srcOrd="1" destOrd="0" presId="urn:microsoft.com/office/officeart/2005/8/layout/hierarchy6"/>
    <dgm:cxn modelId="{7DA9B967-96E4-4FBC-B8A0-CE10DFC6C380}" type="presParOf" srcId="{F1539939-2D38-4EC2-A85B-A9C0FE2BB9CC}" destId="{33E0B81C-5E70-4327-B791-1CFD094E1B67}" srcOrd="0" destOrd="0" presId="urn:microsoft.com/office/officeart/2005/8/layout/hierarchy6"/>
    <dgm:cxn modelId="{AB8AD0C4-6AB0-41EF-BC93-286F30896E7B}" type="presParOf" srcId="{F1539939-2D38-4EC2-A85B-A9C0FE2BB9CC}" destId="{4612CABB-56C5-4311-9A01-A2B4C2D6C06F}" srcOrd="1" destOrd="0" presId="urn:microsoft.com/office/officeart/2005/8/layout/hierarchy6"/>
    <dgm:cxn modelId="{2DF72493-5B1E-4D9B-B645-F3C51C4034A4}" type="presParOf" srcId="{4612CABB-56C5-4311-9A01-A2B4C2D6C06F}" destId="{1EC5E908-6C4C-48E8-84D3-B6A000C43930}" srcOrd="0" destOrd="0" presId="urn:microsoft.com/office/officeart/2005/8/layout/hierarchy6"/>
    <dgm:cxn modelId="{7546FD90-DE0C-4CEF-B165-DD1651FBE87A}" type="presParOf" srcId="{4612CABB-56C5-4311-9A01-A2B4C2D6C06F}" destId="{20F7C055-1934-4FE1-8938-BC13E435FF32}" srcOrd="1" destOrd="0" presId="urn:microsoft.com/office/officeart/2005/8/layout/hierarchy6"/>
    <dgm:cxn modelId="{2B19ACDC-D0B1-4DE5-B693-E13C0D0FEDE0}" type="presParOf" srcId="{20F7C055-1934-4FE1-8938-BC13E435FF32}" destId="{0090D2BF-FBF7-4BDB-8531-971F105DEAAB}" srcOrd="0" destOrd="0" presId="urn:microsoft.com/office/officeart/2005/8/layout/hierarchy6"/>
    <dgm:cxn modelId="{4F9A63DF-9A1E-4B09-869C-A9466CD22784}" type="presParOf" srcId="{20F7C055-1934-4FE1-8938-BC13E435FF32}" destId="{C521D7CB-679B-495D-B928-7E320FDEC2C3}" srcOrd="1" destOrd="0" presId="urn:microsoft.com/office/officeart/2005/8/layout/hierarchy6"/>
    <dgm:cxn modelId="{9811DD6D-F142-4837-B876-5DD3C4C807C4}" type="presParOf" srcId="{C521D7CB-679B-495D-B928-7E320FDEC2C3}" destId="{2B4C8167-1462-4C8B-A381-CA11C725C976}" srcOrd="0" destOrd="0" presId="urn:microsoft.com/office/officeart/2005/8/layout/hierarchy6"/>
    <dgm:cxn modelId="{5115BCEB-1048-4905-97F9-857218DDD063}" type="presParOf" srcId="{C521D7CB-679B-495D-B928-7E320FDEC2C3}" destId="{8AB22DCD-0E01-4567-BDC8-EA74186237B3}" srcOrd="1" destOrd="0" presId="urn:microsoft.com/office/officeart/2005/8/layout/hierarchy6"/>
    <dgm:cxn modelId="{939ECD1E-9106-4F2C-A00A-37F61D29F456}" type="presParOf" srcId="{8AB22DCD-0E01-4567-BDC8-EA74186237B3}" destId="{4CD5D2DC-7699-4035-BA72-A07EB3CB2932}" srcOrd="0" destOrd="0" presId="urn:microsoft.com/office/officeart/2005/8/layout/hierarchy6"/>
    <dgm:cxn modelId="{6927D776-30AD-4846-BFCF-3D2A3993A10E}" type="presParOf" srcId="{8AB22DCD-0E01-4567-BDC8-EA74186237B3}" destId="{027F7CF6-2019-482C-885F-5A91B186A341}" srcOrd="1" destOrd="0" presId="urn:microsoft.com/office/officeart/2005/8/layout/hierarchy6"/>
    <dgm:cxn modelId="{ADC05BB3-E57A-40A2-AEF6-272EBAA36064}" type="presParOf" srcId="{027F7CF6-2019-482C-885F-5A91B186A341}" destId="{C0A2E8E4-2323-45BD-8998-7A6034806B0F}" srcOrd="0" destOrd="0" presId="urn:microsoft.com/office/officeart/2005/8/layout/hierarchy6"/>
    <dgm:cxn modelId="{9B60A484-8421-44EF-B7EA-08E792CFCE3F}" type="presParOf" srcId="{027F7CF6-2019-482C-885F-5A91B186A341}" destId="{DCB99765-F11B-4AB9-AA01-9806ED0734FD}" srcOrd="1" destOrd="0" presId="urn:microsoft.com/office/officeart/2005/8/layout/hierarchy6"/>
    <dgm:cxn modelId="{3F2F85CE-1BC8-4705-8FB5-ED4669FF399C}" type="presParOf" srcId="{DCB99765-F11B-4AB9-AA01-9806ED0734FD}" destId="{BBF0AD14-4A6C-4CCD-831A-C1D932D39306}" srcOrd="0" destOrd="0" presId="urn:microsoft.com/office/officeart/2005/8/layout/hierarchy6"/>
    <dgm:cxn modelId="{E8DD8413-3C38-4EF5-B2D0-493D272ED428}" type="presParOf" srcId="{DCB99765-F11B-4AB9-AA01-9806ED0734FD}" destId="{B9325997-E42F-44AE-B225-6E72D0D44197}" srcOrd="1" destOrd="0" presId="urn:microsoft.com/office/officeart/2005/8/layout/hierarchy6"/>
    <dgm:cxn modelId="{39EB8AE3-61CE-4453-BA31-DC334F098958}" type="presParOf" srcId="{B9325997-E42F-44AE-B225-6E72D0D44197}" destId="{7764A006-F256-4E6E-B7FE-8A56218468AA}" srcOrd="0" destOrd="0" presId="urn:microsoft.com/office/officeart/2005/8/layout/hierarchy6"/>
    <dgm:cxn modelId="{5DFDE880-7CA4-4A57-ABB0-1CE2C79A2EA7}" type="presParOf" srcId="{B9325997-E42F-44AE-B225-6E72D0D44197}" destId="{6674829A-332F-488D-8AAE-51BA2EB89485}" srcOrd="1" destOrd="0" presId="urn:microsoft.com/office/officeart/2005/8/layout/hierarchy6"/>
    <dgm:cxn modelId="{5CEE2AC5-8844-480C-9544-490746B2A89B}" type="presParOf" srcId="{6674829A-332F-488D-8AAE-51BA2EB89485}" destId="{A4573184-C8E5-4E22-83BA-B0F99C4A0CCA}" srcOrd="0" destOrd="0" presId="urn:microsoft.com/office/officeart/2005/8/layout/hierarchy6"/>
    <dgm:cxn modelId="{74C962CE-6CB7-4899-8E9C-8A9953D670C8}" type="presParOf" srcId="{6674829A-332F-488D-8AAE-51BA2EB89485}" destId="{1697B56D-0386-4084-8505-FC3BC9A99BFB}" srcOrd="1" destOrd="0" presId="urn:microsoft.com/office/officeart/2005/8/layout/hierarchy6"/>
    <dgm:cxn modelId="{C93EA492-B9FF-4F93-8B3F-6C3771F9EEED}" type="presParOf" srcId="{1697B56D-0386-4084-8505-FC3BC9A99BFB}" destId="{6D6829F4-2A21-4853-8059-A4F7883EBFC5}" srcOrd="0" destOrd="0" presId="urn:microsoft.com/office/officeart/2005/8/layout/hierarchy6"/>
    <dgm:cxn modelId="{DD471FB8-2DA2-499E-9B5A-83EE3B31BA08}" type="presParOf" srcId="{1697B56D-0386-4084-8505-FC3BC9A99BFB}" destId="{990DD690-ADCD-41B3-9675-D0FA8CE82480}" srcOrd="1" destOrd="0" presId="urn:microsoft.com/office/officeart/2005/8/layout/hierarchy6"/>
    <dgm:cxn modelId="{993A2BC3-2111-414A-9AD2-83929F3A1EB2}" type="presParOf" srcId="{DCB99765-F11B-4AB9-AA01-9806ED0734FD}" destId="{1B746250-C18B-4E20-99F8-899CB1351995}" srcOrd="2" destOrd="0" presId="urn:microsoft.com/office/officeart/2005/8/layout/hierarchy6"/>
    <dgm:cxn modelId="{BF53794E-92C7-4D69-A256-6C1C592A7282}" type="presParOf" srcId="{DCB99765-F11B-4AB9-AA01-9806ED0734FD}" destId="{6E6E274F-652E-47B2-97CE-86E0DEB61607}" srcOrd="3" destOrd="0" presId="urn:microsoft.com/office/officeart/2005/8/layout/hierarchy6"/>
    <dgm:cxn modelId="{C8D3396D-79AE-42D8-AAA5-8DD3B8B0963A}" type="presParOf" srcId="{6E6E274F-652E-47B2-97CE-86E0DEB61607}" destId="{C2FC3885-E95E-4BC8-AC70-7E3BCF3F487D}" srcOrd="0" destOrd="0" presId="urn:microsoft.com/office/officeart/2005/8/layout/hierarchy6"/>
    <dgm:cxn modelId="{AB9F5A76-B563-420E-9CE9-2B5DFEB8252F}" type="presParOf" srcId="{6E6E274F-652E-47B2-97CE-86E0DEB61607}" destId="{E34D75EF-A339-48FF-A73B-37EA453E5A8B}" srcOrd="1" destOrd="0" presId="urn:microsoft.com/office/officeart/2005/8/layout/hierarchy6"/>
    <dgm:cxn modelId="{904F1551-A470-4E0B-82C7-F9A4489B4A85}" type="presParOf" srcId="{E34D75EF-A339-48FF-A73B-37EA453E5A8B}" destId="{E707A47A-FCDB-4E1C-9AE7-48AD0D16F0A1}" srcOrd="0" destOrd="0" presId="urn:microsoft.com/office/officeart/2005/8/layout/hierarchy6"/>
    <dgm:cxn modelId="{B31B0B28-6C68-4CCC-AF83-D22FCC407FF5}" type="presParOf" srcId="{E34D75EF-A339-48FF-A73B-37EA453E5A8B}" destId="{74681C98-3802-46BB-979B-0259EDDB8AAF}" srcOrd="1" destOrd="0" presId="urn:microsoft.com/office/officeart/2005/8/layout/hierarchy6"/>
    <dgm:cxn modelId="{047F6AB4-19DC-4C2E-BB4D-F62B2EBA9A6D}" type="presParOf" srcId="{74681C98-3802-46BB-979B-0259EDDB8AAF}" destId="{C20C06B9-7FB1-43F1-BEBA-EC55B2679147}" srcOrd="0" destOrd="0" presId="urn:microsoft.com/office/officeart/2005/8/layout/hierarchy6"/>
    <dgm:cxn modelId="{0A8B5335-2C69-4D3C-8C6C-5308D290D5DA}" type="presParOf" srcId="{74681C98-3802-46BB-979B-0259EDDB8AAF}" destId="{00D8ECAD-A50F-440D-A461-DDA3A56D66CC}" srcOrd="1" destOrd="0" presId="urn:microsoft.com/office/officeart/2005/8/layout/hierarchy6"/>
    <dgm:cxn modelId="{35ECDA63-931B-41E9-BEED-871D85AABD4A}" type="presParOf" srcId="{D5288281-795C-486B-9392-3CADC908218F}" destId="{045DD58B-4F1D-48E0-B01F-55EB607EEDA4}" srcOrd="1" destOrd="0" presId="urn:microsoft.com/office/officeart/2005/8/layout/hierarchy6"/>
  </dgm:cxnLst>
  <dgm:bg>
    <a:solidFill>
      <a:srgbClr val="FFFF00"/>
    </a:solidFill>
    <a:effectLst>
      <a:outerShdw blurRad="50800" dist="50800" dir="5400000" algn="ctr" rotWithShape="0">
        <a:schemeClr val="bg1">
          <a:lumMod val="65000"/>
        </a:schemeClr>
      </a:outerShdw>
    </a:effectLst>
  </dgm:bg>
  <dgm:whole>
    <a:ln w="28575" cmpd="dbl">
      <a:solidFill>
        <a:schemeClr val="accent2">
          <a:shade val="80000"/>
          <a:hueOff val="0"/>
          <a:satOff val="0"/>
          <a:lumOff val="0"/>
        </a:schemeClr>
      </a:solidFill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DFAC6A3-ADF5-40D0-AA93-30D96F074B3E}">
      <dsp:nvSpPr>
        <dsp:cNvPr id="0" name=""/>
        <dsp:cNvSpPr/>
      </dsp:nvSpPr>
      <dsp:spPr>
        <a:xfrm>
          <a:off x="5408599" y="1720787"/>
          <a:ext cx="275311" cy="16753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5362"/>
              </a:lnTo>
              <a:lnTo>
                <a:pt x="275311" y="167536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C46931-A086-446A-9010-BE60C93F2776}">
      <dsp:nvSpPr>
        <dsp:cNvPr id="0" name=""/>
        <dsp:cNvSpPr/>
      </dsp:nvSpPr>
      <dsp:spPr>
        <a:xfrm>
          <a:off x="5408599" y="1720787"/>
          <a:ext cx="275311" cy="6633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3364"/>
              </a:lnTo>
              <a:lnTo>
                <a:pt x="275311" y="663364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AE1D06-7408-4450-B98E-DAC26D63DBCB}">
      <dsp:nvSpPr>
        <dsp:cNvPr id="0" name=""/>
        <dsp:cNvSpPr/>
      </dsp:nvSpPr>
      <dsp:spPr>
        <a:xfrm>
          <a:off x="4068452" y="716493"/>
          <a:ext cx="2236229" cy="2916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957"/>
              </a:lnTo>
              <a:lnTo>
                <a:pt x="2236229" y="141957"/>
              </a:lnTo>
              <a:lnTo>
                <a:pt x="2236229" y="291619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158899-93FF-4E7A-A11B-98107761BAA4}">
      <dsp:nvSpPr>
        <dsp:cNvPr id="0" name=""/>
        <dsp:cNvSpPr/>
      </dsp:nvSpPr>
      <dsp:spPr>
        <a:xfrm>
          <a:off x="3348462" y="1720787"/>
          <a:ext cx="107919" cy="6517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1776"/>
              </a:lnTo>
              <a:lnTo>
                <a:pt x="107919" y="651776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03EDFA-D3D9-468E-ABB3-353F93CCC87A}">
      <dsp:nvSpPr>
        <dsp:cNvPr id="0" name=""/>
        <dsp:cNvSpPr/>
      </dsp:nvSpPr>
      <dsp:spPr>
        <a:xfrm>
          <a:off x="4022732" y="716493"/>
          <a:ext cx="91440" cy="29161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1957"/>
              </a:lnTo>
              <a:lnTo>
                <a:pt x="46176" y="141957"/>
              </a:lnTo>
              <a:lnTo>
                <a:pt x="46176" y="291619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1FEA1F-EE63-4BD5-A216-BF08DAD01F83}">
      <dsp:nvSpPr>
        <dsp:cNvPr id="0" name=""/>
        <dsp:cNvSpPr/>
      </dsp:nvSpPr>
      <dsp:spPr>
        <a:xfrm>
          <a:off x="967964" y="1728491"/>
          <a:ext cx="292688" cy="26796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79655"/>
              </a:lnTo>
              <a:lnTo>
                <a:pt x="292688" y="2679655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4E7AA1-B3F1-4316-A20F-FB058B11BE9F}">
      <dsp:nvSpPr>
        <dsp:cNvPr id="0" name=""/>
        <dsp:cNvSpPr/>
      </dsp:nvSpPr>
      <dsp:spPr>
        <a:xfrm>
          <a:off x="967964" y="1728491"/>
          <a:ext cx="328180" cy="6514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1477"/>
              </a:lnTo>
              <a:lnTo>
                <a:pt x="328180" y="651477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FB90D5-8EA7-4B76-AD2D-8309E2C5CD60}">
      <dsp:nvSpPr>
        <dsp:cNvPr id="0" name=""/>
        <dsp:cNvSpPr/>
      </dsp:nvSpPr>
      <dsp:spPr>
        <a:xfrm>
          <a:off x="967964" y="1728491"/>
          <a:ext cx="256171" cy="16521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2178"/>
              </a:lnTo>
              <a:lnTo>
                <a:pt x="256171" y="1652178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AAED41-7453-40B0-B993-F2D3FFDA2290}">
      <dsp:nvSpPr>
        <dsp:cNvPr id="0" name=""/>
        <dsp:cNvSpPr/>
      </dsp:nvSpPr>
      <dsp:spPr>
        <a:xfrm>
          <a:off x="1748468" y="716493"/>
          <a:ext cx="2319983" cy="299323"/>
        </a:xfrm>
        <a:custGeom>
          <a:avLst/>
          <a:gdLst/>
          <a:ahLst/>
          <a:cxnLst/>
          <a:rect l="0" t="0" r="0" b="0"/>
          <a:pathLst>
            <a:path>
              <a:moveTo>
                <a:pt x="2319983" y="0"/>
              </a:moveTo>
              <a:lnTo>
                <a:pt x="2319983" y="149661"/>
              </a:lnTo>
              <a:lnTo>
                <a:pt x="0" y="149661"/>
              </a:lnTo>
              <a:lnTo>
                <a:pt x="0" y="299323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1AA9C5-B7A4-405C-877A-295867E8EA23}">
      <dsp:nvSpPr>
        <dsp:cNvPr id="0" name=""/>
        <dsp:cNvSpPr/>
      </dsp:nvSpPr>
      <dsp:spPr>
        <a:xfrm>
          <a:off x="3355777" y="3819"/>
          <a:ext cx="1425348" cy="71267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Fruta entera</a:t>
          </a:r>
          <a:endParaRPr lang="es-AR" sz="1300" kern="1200" dirty="0"/>
        </a:p>
      </dsp:txBody>
      <dsp:txXfrm>
        <a:off x="3355777" y="3819"/>
        <a:ext cx="1425348" cy="712674"/>
      </dsp:txXfrm>
    </dsp:sp>
    <dsp:sp modelId="{A701C18B-D561-45E2-939B-815A8E4DC314}">
      <dsp:nvSpPr>
        <dsp:cNvPr id="0" name=""/>
        <dsp:cNvSpPr/>
      </dsp:nvSpPr>
      <dsp:spPr>
        <a:xfrm>
          <a:off x="772838" y="1015817"/>
          <a:ext cx="1951259" cy="71267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Fase líquida (emulsión aceite en agua)</a:t>
          </a:r>
          <a:endParaRPr lang="es-AR" sz="1300" kern="1200" dirty="0"/>
        </a:p>
      </dsp:txBody>
      <dsp:txXfrm>
        <a:off x="772838" y="1015817"/>
        <a:ext cx="1951259" cy="712674"/>
      </dsp:txXfrm>
    </dsp:sp>
    <dsp:sp modelId="{715B2654-9462-49B4-B5FA-EBFB1595CEFD}">
      <dsp:nvSpPr>
        <dsp:cNvPr id="0" name=""/>
        <dsp:cNvSpPr/>
      </dsp:nvSpPr>
      <dsp:spPr>
        <a:xfrm>
          <a:off x="1224136" y="3024333"/>
          <a:ext cx="1425348" cy="71267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Agua</a:t>
          </a:r>
          <a:endParaRPr lang="es-AR" sz="1300" kern="1200" dirty="0"/>
        </a:p>
      </dsp:txBody>
      <dsp:txXfrm>
        <a:off x="1224136" y="3024333"/>
        <a:ext cx="1425348" cy="712674"/>
      </dsp:txXfrm>
    </dsp:sp>
    <dsp:sp modelId="{AC0F625C-1BCD-47AE-A6CA-2D5F5D3A4DE5}">
      <dsp:nvSpPr>
        <dsp:cNvPr id="0" name=""/>
        <dsp:cNvSpPr/>
      </dsp:nvSpPr>
      <dsp:spPr>
        <a:xfrm>
          <a:off x="1296145" y="2023631"/>
          <a:ext cx="1425348" cy="71267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Impureza sólidas</a:t>
          </a:r>
          <a:endParaRPr lang="es-AR" sz="1300" kern="1200" dirty="0"/>
        </a:p>
      </dsp:txBody>
      <dsp:txXfrm>
        <a:off x="1296145" y="2023631"/>
        <a:ext cx="1425348" cy="712674"/>
      </dsp:txXfrm>
    </dsp:sp>
    <dsp:sp modelId="{884A36B8-74F7-4D21-BD96-837797B28D00}">
      <dsp:nvSpPr>
        <dsp:cNvPr id="0" name=""/>
        <dsp:cNvSpPr/>
      </dsp:nvSpPr>
      <dsp:spPr>
        <a:xfrm>
          <a:off x="1260653" y="4051810"/>
          <a:ext cx="1425348" cy="712674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 smtClean="0">
              <a:solidFill>
                <a:schemeClr val="tx1"/>
              </a:solidFill>
            </a:rPr>
            <a:t>Aceite esencial</a:t>
          </a:r>
          <a:endParaRPr lang="es-AR" sz="1300" b="1" kern="1200" dirty="0">
            <a:solidFill>
              <a:schemeClr val="tx1"/>
            </a:solidFill>
          </a:endParaRPr>
        </a:p>
      </dsp:txBody>
      <dsp:txXfrm>
        <a:off x="1260653" y="4051810"/>
        <a:ext cx="1425348" cy="712674"/>
      </dsp:txXfrm>
    </dsp:sp>
    <dsp:sp modelId="{B3F8CEF6-9DDF-463E-82C6-3A795E093A89}">
      <dsp:nvSpPr>
        <dsp:cNvPr id="0" name=""/>
        <dsp:cNvSpPr/>
      </dsp:nvSpPr>
      <dsp:spPr>
        <a:xfrm>
          <a:off x="3168351" y="1008113"/>
          <a:ext cx="1801113" cy="71267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Fase sólida</a:t>
          </a:r>
          <a:endParaRPr lang="es-AR" sz="1300" kern="1200" dirty="0"/>
        </a:p>
      </dsp:txBody>
      <dsp:txXfrm>
        <a:off x="3168351" y="1008113"/>
        <a:ext cx="1801113" cy="712674"/>
      </dsp:txXfrm>
    </dsp:sp>
    <dsp:sp modelId="{ED14438A-89E2-47CC-900B-87C81A7568EF}">
      <dsp:nvSpPr>
        <dsp:cNvPr id="0" name=""/>
        <dsp:cNvSpPr/>
      </dsp:nvSpPr>
      <dsp:spPr>
        <a:xfrm>
          <a:off x="3456382" y="2016226"/>
          <a:ext cx="1425348" cy="71267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Cáscara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Hollejo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Semillas</a:t>
          </a:r>
          <a:endParaRPr lang="es-AR" sz="1300" kern="1200" dirty="0"/>
        </a:p>
      </dsp:txBody>
      <dsp:txXfrm>
        <a:off x="3456382" y="2016226"/>
        <a:ext cx="1425348" cy="712674"/>
      </dsp:txXfrm>
    </dsp:sp>
    <dsp:sp modelId="{5952A481-C02D-40E6-AF05-A5351B1A0D8F}">
      <dsp:nvSpPr>
        <dsp:cNvPr id="0" name=""/>
        <dsp:cNvSpPr/>
      </dsp:nvSpPr>
      <dsp:spPr>
        <a:xfrm>
          <a:off x="5184578" y="1008113"/>
          <a:ext cx="2240206" cy="71267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Fase líquida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(suspensión)</a:t>
          </a:r>
          <a:endParaRPr lang="es-AR" sz="1300" kern="1200" dirty="0"/>
        </a:p>
      </dsp:txBody>
      <dsp:txXfrm>
        <a:off x="5184578" y="1008113"/>
        <a:ext cx="2240206" cy="712674"/>
      </dsp:txXfrm>
    </dsp:sp>
    <dsp:sp modelId="{5ADD90EF-8861-49B1-A1EA-CA6A82A7D3AC}">
      <dsp:nvSpPr>
        <dsp:cNvPr id="0" name=""/>
        <dsp:cNvSpPr/>
      </dsp:nvSpPr>
      <dsp:spPr>
        <a:xfrm>
          <a:off x="5683910" y="2027814"/>
          <a:ext cx="1425348" cy="71267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Pulpa</a:t>
          </a:r>
          <a:endParaRPr lang="es-AR" sz="1300" kern="1200" dirty="0"/>
        </a:p>
      </dsp:txBody>
      <dsp:txXfrm>
        <a:off x="5683910" y="2027814"/>
        <a:ext cx="1425348" cy="712674"/>
      </dsp:txXfrm>
    </dsp:sp>
    <dsp:sp modelId="{231284E4-C00F-4ACE-8AA5-CD153CCFFEB5}">
      <dsp:nvSpPr>
        <dsp:cNvPr id="0" name=""/>
        <dsp:cNvSpPr/>
      </dsp:nvSpPr>
      <dsp:spPr>
        <a:xfrm>
          <a:off x="5683910" y="3039812"/>
          <a:ext cx="1425348" cy="712674"/>
        </a:xfrm>
        <a:prstGeom prst="rect">
          <a:avLst/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Jugo</a:t>
          </a:r>
          <a:endParaRPr lang="es-AR" sz="1300" kern="1200" dirty="0"/>
        </a:p>
      </dsp:txBody>
      <dsp:txXfrm>
        <a:off x="5683910" y="3039812"/>
        <a:ext cx="1425348" cy="71267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162D9EA-B5E2-4ED5-B0A1-ABC6565E1DB3}">
      <dsp:nvSpPr>
        <dsp:cNvPr id="0" name=""/>
        <dsp:cNvSpPr/>
      </dsp:nvSpPr>
      <dsp:spPr>
        <a:xfrm>
          <a:off x="1690632" y="1791"/>
          <a:ext cx="713876" cy="475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800" b="1" kern="1200" dirty="0" err="1"/>
            <a:t>Almacenam</a:t>
          </a:r>
          <a:r>
            <a:rPr lang="es-AR" sz="800" b="1" kern="1200" dirty="0"/>
            <a:t>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800" b="1" kern="1200" dirty="0"/>
            <a:t>Fruta</a:t>
          </a:r>
        </a:p>
      </dsp:txBody>
      <dsp:txXfrm>
        <a:off x="1690632" y="1791"/>
        <a:ext cx="713876" cy="475917"/>
      </dsp:txXfrm>
    </dsp:sp>
    <dsp:sp modelId="{C1536D92-6356-4E4D-AF0C-1510B469E32B}">
      <dsp:nvSpPr>
        <dsp:cNvPr id="0" name=""/>
        <dsp:cNvSpPr/>
      </dsp:nvSpPr>
      <dsp:spPr>
        <a:xfrm>
          <a:off x="2001851" y="477709"/>
          <a:ext cx="91440" cy="19036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0367"/>
              </a:lnTo>
            </a:path>
          </a:pathLst>
        </a:custGeom>
        <a:noFill/>
        <a:ln w="952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B558AB-B4AA-4EB7-AF9B-C22F7483F4BC}">
      <dsp:nvSpPr>
        <dsp:cNvPr id="0" name=""/>
        <dsp:cNvSpPr/>
      </dsp:nvSpPr>
      <dsp:spPr>
        <a:xfrm>
          <a:off x="1690632" y="668076"/>
          <a:ext cx="713876" cy="475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800" b="1" kern="1200" dirty="0"/>
            <a:t>Lavado y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800" b="1" kern="1200" dirty="0"/>
            <a:t>Selección</a:t>
          </a:r>
        </a:p>
      </dsp:txBody>
      <dsp:txXfrm>
        <a:off x="1690632" y="668076"/>
        <a:ext cx="713876" cy="475917"/>
      </dsp:txXfrm>
    </dsp:sp>
    <dsp:sp modelId="{BCAD1C99-C5A3-4058-93DA-75DD753EC97E}">
      <dsp:nvSpPr>
        <dsp:cNvPr id="0" name=""/>
        <dsp:cNvSpPr/>
      </dsp:nvSpPr>
      <dsp:spPr>
        <a:xfrm>
          <a:off x="2001851" y="1143994"/>
          <a:ext cx="91440" cy="19036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0367"/>
              </a:lnTo>
            </a:path>
          </a:pathLst>
        </a:custGeom>
        <a:noFill/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66EA72-5D29-4285-B3EE-7B6F00D235DF}">
      <dsp:nvSpPr>
        <dsp:cNvPr id="0" name=""/>
        <dsp:cNvSpPr/>
      </dsp:nvSpPr>
      <dsp:spPr>
        <a:xfrm>
          <a:off x="1615454" y="1334361"/>
          <a:ext cx="864233" cy="475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800" b="1" kern="1200" dirty="0"/>
            <a:t>Clasificación por tamaño</a:t>
          </a:r>
        </a:p>
      </dsp:txBody>
      <dsp:txXfrm>
        <a:off x="1615454" y="1334361"/>
        <a:ext cx="864233" cy="475917"/>
      </dsp:txXfrm>
    </dsp:sp>
    <dsp:sp modelId="{7FA8592B-0D0C-46A4-8AF0-32D8AB47F1DC}">
      <dsp:nvSpPr>
        <dsp:cNvPr id="0" name=""/>
        <dsp:cNvSpPr/>
      </dsp:nvSpPr>
      <dsp:spPr>
        <a:xfrm>
          <a:off x="2001851" y="1810279"/>
          <a:ext cx="91440" cy="19036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0367"/>
              </a:lnTo>
            </a:path>
          </a:pathLst>
        </a:custGeom>
        <a:noFill/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9454D0-6194-403A-9A42-3F666B90572A}">
      <dsp:nvSpPr>
        <dsp:cNvPr id="0" name=""/>
        <dsp:cNvSpPr/>
      </dsp:nvSpPr>
      <dsp:spPr>
        <a:xfrm>
          <a:off x="1690632" y="2000646"/>
          <a:ext cx="713876" cy="475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800" b="1" kern="1200" dirty="0"/>
            <a:t>Extracción </a:t>
          </a:r>
        </a:p>
      </dsp:txBody>
      <dsp:txXfrm>
        <a:off x="1690632" y="2000646"/>
        <a:ext cx="713876" cy="475917"/>
      </dsp:txXfrm>
    </dsp:sp>
    <dsp:sp modelId="{A21F9334-B672-48D1-A634-084689D27C9C}">
      <dsp:nvSpPr>
        <dsp:cNvPr id="0" name=""/>
        <dsp:cNvSpPr/>
      </dsp:nvSpPr>
      <dsp:spPr>
        <a:xfrm>
          <a:off x="1119531" y="2476564"/>
          <a:ext cx="928039" cy="190367"/>
        </a:xfrm>
        <a:custGeom>
          <a:avLst/>
          <a:gdLst/>
          <a:ahLst/>
          <a:cxnLst/>
          <a:rect l="0" t="0" r="0" b="0"/>
          <a:pathLst>
            <a:path>
              <a:moveTo>
                <a:pt x="928039" y="0"/>
              </a:moveTo>
              <a:lnTo>
                <a:pt x="928039" y="95183"/>
              </a:lnTo>
              <a:lnTo>
                <a:pt x="0" y="95183"/>
              </a:lnTo>
              <a:lnTo>
                <a:pt x="0" y="190367"/>
              </a:lnTo>
            </a:path>
          </a:pathLst>
        </a:custGeom>
        <a:noFill/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0803BD-9789-4B7D-972A-DF3B59E1F74A}">
      <dsp:nvSpPr>
        <dsp:cNvPr id="0" name=""/>
        <dsp:cNvSpPr/>
      </dsp:nvSpPr>
      <dsp:spPr>
        <a:xfrm>
          <a:off x="762593" y="2666931"/>
          <a:ext cx="713876" cy="475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800" b="1" kern="1200" dirty="0"/>
            <a:t>Fase oleosa</a:t>
          </a:r>
        </a:p>
      </dsp:txBody>
      <dsp:txXfrm>
        <a:off x="762593" y="2666931"/>
        <a:ext cx="713876" cy="475917"/>
      </dsp:txXfrm>
    </dsp:sp>
    <dsp:sp modelId="{91BC3A02-52B9-4058-AFF4-7DF16DA3BA0C}">
      <dsp:nvSpPr>
        <dsp:cNvPr id="0" name=""/>
        <dsp:cNvSpPr/>
      </dsp:nvSpPr>
      <dsp:spPr>
        <a:xfrm>
          <a:off x="1073811" y="3142848"/>
          <a:ext cx="91440" cy="19036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0367"/>
              </a:lnTo>
            </a:path>
          </a:pathLst>
        </a:custGeom>
        <a:noFill/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177732-3712-4B83-8DC2-70C493086B5C}">
      <dsp:nvSpPr>
        <dsp:cNvPr id="0" name=""/>
        <dsp:cNvSpPr/>
      </dsp:nvSpPr>
      <dsp:spPr>
        <a:xfrm>
          <a:off x="762593" y="3333216"/>
          <a:ext cx="713876" cy="475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800" b="1" kern="1200" smtClean="0"/>
            <a:t>Tamizado</a:t>
          </a:r>
          <a:endParaRPr lang="es-AR" sz="800" b="1" kern="1200" dirty="0"/>
        </a:p>
      </dsp:txBody>
      <dsp:txXfrm>
        <a:off x="762593" y="3333216"/>
        <a:ext cx="713876" cy="475917"/>
      </dsp:txXfrm>
    </dsp:sp>
    <dsp:sp modelId="{4EA632C1-8726-4815-9A53-6C77E3D1E935}">
      <dsp:nvSpPr>
        <dsp:cNvPr id="0" name=""/>
        <dsp:cNvSpPr/>
      </dsp:nvSpPr>
      <dsp:spPr>
        <a:xfrm>
          <a:off x="1073811" y="3809133"/>
          <a:ext cx="91440" cy="19036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0367"/>
              </a:lnTo>
            </a:path>
          </a:pathLst>
        </a:custGeom>
        <a:noFill/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D75B04-8940-423C-B5F0-A56F6E39D739}">
      <dsp:nvSpPr>
        <dsp:cNvPr id="0" name=""/>
        <dsp:cNvSpPr/>
      </dsp:nvSpPr>
      <dsp:spPr>
        <a:xfrm>
          <a:off x="687182" y="3999500"/>
          <a:ext cx="864697" cy="475917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800" b="1" kern="1200" dirty="0" smtClean="0"/>
            <a:t>Centrifuga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800" b="1" kern="1200" dirty="0" smtClean="0"/>
            <a:t>concentradora</a:t>
          </a:r>
          <a:endParaRPr lang="es-AR" sz="800" b="1" kern="1200" dirty="0"/>
        </a:p>
      </dsp:txBody>
      <dsp:txXfrm>
        <a:off x="687182" y="3999500"/>
        <a:ext cx="864697" cy="475917"/>
      </dsp:txXfrm>
    </dsp:sp>
    <dsp:sp modelId="{3D57D86A-8CDF-41C1-9260-2EC7FFA50D9E}">
      <dsp:nvSpPr>
        <dsp:cNvPr id="0" name=""/>
        <dsp:cNvSpPr/>
      </dsp:nvSpPr>
      <dsp:spPr>
        <a:xfrm>
          <a:off x="1073811" y="4475418"/>
          <a:ext cx="91440" cy="19036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0367"/>
              </a:lnTo>
            </a:path>
          </a:pathLst>
        </a:custGeom>
        <a:noFill/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BD7428-932B-4FAD-A1BE-C8DD156B86B8}">
      <dsp:nvSpPr>
        <dsp:cNvPr id="0" name=""/>
        <dsp:cNvSpPr/>
      </dsp:nvSpPr>
      <dsp:spPr>
        <a:xfrm>
          <a:off x="715566" y="4665785"/>
          <a:ext cx="807929" cy="475917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800" b="1" kern="1200" dirty="0" smtClean="0"/>
            <a:t>Centrifuga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800" b="1" kern="1200" dirty="0" smtClean="0"/>
            <a:t>clarificadora</a:t>
          </a:r>
          <a:endParaRPr lang="es-AR" sz="800" b="1" kern="1200" dirty="0"/>
        </a:p>
      </dsp:txBody>
      <dsp:txXfrm>
        <a:off x="715566" y="4665785"/>
        <a:ext cx="807929" cy="475917"/>
      </dsp:txXfrm>
    </dsp:sp>
    <dsp:sp modelId="{2A63ED9A-72FF-4BCD-BC08-EFF530778B1F}">
      <dsp:nvSpPr>
        <dsp:cNvPr id="0" name=""/>
        <dsp:cNvSpPr/>
      </dsp:nvSpPr>
      <dsp:spPr>
        <a:xfrm>
          <a:off x="1073811" y="5141703"/>
          <a:ext cx="91440" cy="19036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0367"/>
              </a:lnTo>
            </a:path>
          </a:pathLst>
        </a:custGeom>
        <a:noFill/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76262C-408C-4453-80FD-DE25464549E9}">
      <dsp:nvSpPr>
        <dsp:cNvPr id="0" name=""/>
        <dsp:cNvSpPr/>
      </dsp:nvSpPr>
      <dsp:spPr>
        <a:xfrm>
          <a:off x="762593" y="5332070"/>
          <a:ext cx="713876" cy="475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Aceite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esencial</a:t>
          </a:r>
          <a:endParaRPr lang="es-AR" sz="800" kern="1200" dirty="0"/>
        </a:p>
      </dsp:txBody>
      <dsp:txXfrm>
        <a:off x="762593" y="5332070"/>
        <a:ext cx="713876" cy="475917"/>
      </dsp:txXfrm>
    </dsp:sp>
    <dsp:sp modelId="{C687F87E-9EDB-40E3-897F-733C98C5E560}">
      <dsp:nvSpPr>
        <dsp:cNvPr id="0" name=""/>
        <dsp:cNvSpPr/>
      </dsp:nvSpPr>
      <dsp:spPr>
        <a:xfrm>
          <a:off x="2001851" y="2476564"/>
          <a:ext cx="91440" cy="19036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0367"/>
              </a:lnTo>
            </a:path>
          </a:pathLst>
        </a:custGeom>
        <a:noFill/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9FDAD3-C00A-48CA-BEAA-79EAC1EFBFBF}">
      <dsp:nvSpPr>
        <dsp:cNvPr id="0" name=""/>
        <dsp:cNvSpPr/>
      </dsp:nvSpPr>
      <dsp:spPr>
        <a:xfrm>
          <a:off x="1690632" y="2666931"/>
          <a:ext cx="713876" cy="475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800" b="1" kern="1200" dirty="0" smtClean="0"/>
            <a:t>Sólidos</a:t>
          </a:r>
          <a:endParaRPr lang="es-AR" sz="800" b="1" kern="1200" dirty="0"/>
        </a:p>
      </dsp:txBody>
      <dsp:txXfrm>
        <a:off x="1690632" y="2666931"/>
        <a:ext cx="713876" cy="475917"/>
      </dsp:txXfrm>
    </dsp:sp>
    <dsp:sp modelId="{63777182-04E6-439B-9CD4-5866A290E415}">
      <dsp:nvSpPr>
        <dsp:cNvPr id="0" name=""/>
        <dsp:cNvSpPr/>
      </dsp:nvSpPr>
      <dsp:spPr>
        <a:xfrm>
          <a:off x="2047571" y="2476564"/>
          <a:ext cx="928039" cy="1903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183"/>
              </a:lnTo>
              <a:lnTo>
                <a:pt x="928039" y="95183"/>
              </a:lnTo>
              <a:lnTo>
                <a:pt x="928039" y="190367"/>
              </a:lnTo>
            </a:path>
          </a:pathLst>
        </a:custGeom>
        <a:noFill/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76221F-81DF-4F48-B79F-BB4D2C4DE426}">
      <dsp:nvSpPr>
        <dsp:cNvPr id="0" name=""/>
        <dsp:cNvSpPr/>
      </dsp:nvSpPr>
      <dsp:spPr>
        <a:xfrm>
          <a:off x="2618672" y="2666931"/>
          <a:ext cx="713876" cy="475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800" b="1" kern="1200" dirty="0"/>
            <a:t>Fase acuosa</a:t>
          </a:r>
        </a:p>
      </dsp:txBody>
      <dsp:txXfrm>
        <a:off x="2618672" y="2666931"/>
        <a:ext cx="713876" cy="475917"/>
      </dsp:txXfrm>
    </dsp:sp>
    <dsp:sp modelId="{33E0B81C-5E70-4327-B791-1CFD094E1B67}">
      <dsp:nvSpPr>
        <dsp:cNvPr id="0" name=""/>
        <dsp:cNvSpPr/>
      </dsp:nvSpPr>
      <dsp:spPr>
        <a:xfrm>
          <a:off x="2929890" y="3142848"/>
          <a:ext cx="91440" cy="19036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0367"/>
              </a:lnTo>
            </a:path>
          </a:pathLst>
        </a:custGeom>
        <a:noFill/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C5E908-6C4C-48E8-84D3-B6A000C43930}">
      <dsp:nvSpPr>
        <dsp:cNvPr id="0" name=""/>
        <dsp:cNvSpPr/>
      </dsp:nvSpPr>
      <dsp:spPr>
        <a:xfrm>
          <a:off x="2618672" y="3333216"/>
          <a:ext cx="713876" cy="475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800" b="1" kern="1200" dirty="0"/>
            <a:t>Tamizado</a:t>
          </a:r>
        </a:p>
      </dsp:txBody>
      <dsp:txXfrm>
        <a:off x="2618672" y="3333216"/>
        <a:ext cx="713876" cy="475917"/>
      </dsp:txXfrm>
    </dsp:sp>
    <dsp:sp modelId="{0090D2BF-FBF7-4BDB-8531-971F105DEAAB}">
      <dsp:nvSpPr>
        <dsp:cNvPr id="0" name=""/>
        <dsp:cNvSpPr/>
      </dsp:nvSpPr>
      <dsp:spPr>
        <a:xfrm>
          <a:off x="2929890" y="3809133"/>
          <a:ext cx="91440" cy="19036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0367"/>
              </a:lnTo>
            </a:path>
          </a:pathLst>
        </a:custGeom>
        <a:noFill/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4C8167-1462-4C8B-A381-CA11C725C976}">
      <dsp:nvSpPr>
        <dsp:cNvPr id="0" name=""/>
        <dsp:cNvSpPr/>
      </dsp:nvSpPr>
      <dsp:spPr>
        <a:xfrm>
          <a:off x="2545325" y="3999500"/>
          <a:ext cx="860571" cy="475917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900" b="1" kern="1200" dirty="0" smtClean="0"/>
            <a:t>Centrifuga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900" b="1" kern="1200" dirty="0" smtClean="0"/>
            <a:t>separadora</a:t>
          </a:r>
          <a:endParaRPr lang="es-AR" sz="900" b="1" kern="1200" dirty="0"/>
        </a:p>
      </dsp:txBody>
      <dsp:txXfrm>
        <a:off x="2545325" y="3999500"/>
        <a:ext cx="860571" cy="475917"/>
      </dsp:txXfrm>
    </dsp:sp>
    <dsp:sp modelId="{4CD5D2DC-7699-4035-BA72-A07EB3CB2932}">
      <dsp:nvSpPr>
        <dsp:cNvPr id="0" name=""/>
        <dsp:cNvSpPr/>
      </dsp:nvSpPr>
      <dsp:spPr>
        <a:xfrm>
          <a:off x="2929890" y="4475418"/>
          <a:ext cx="91440" cy="19036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0367"/>
              </a:lnTo>
            </a:path>
          </a:pathLst>
        </a:custGeom>
        <a:noFill/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A2E8E4-2323-45BD-8998-7A6034806B0F}">
      <dsp:nvSpPr>
        <dsp:cNvPr id="0" name=""/>
        <dsp:cNvSpPr/>
      </dsp:nvSpPr>
      <dsp:spPr>
        <a:xfrm>
          <a:off x="2547052" y="4665785"/>
          <a:ext cx="857115" cy="475917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800" kern="1200" dirty="0" smtClean="0"/>
            <a:t>Pasteurización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800" kern="1200" dirty="0" smtClean="0"/>
            <a:t>Esterilización</a:t>
          </a:r>
          <a:endParaRPr lang="es-AR" sz="800" kern="1200" dirty="0"/>
        </a:p>
      </dsp:txBody>
      <dsp:txXfrm>
        <a:off x="2547052" y="4665785"/>
        <a:ext cx="857115" cy="475917"/>
      </dsp:txXfrm>
    </dsp:sp>
    <dsp:sp modelId="{BBF0AD14-4A6C-4CCD-831A-C1D932D39306}">
      <dsp:nvSpPr>
        <dsp:cNvPr id="0" name=""/>
        <dsp:cNvSpPr/>
      </dsp:nvSpPr>
      <dsp:spPr>
        <a:xfrm>
          <a:off x="2511591" y="5141703"/>
          <a:ext cx="464019" cy="190367"/>
        </a:xfrm>
        <a:custGeom>
          <a:avLst/>
          <a:gdLst/>
          <a:ahLst/>
          <a:cxnLst/>
          <a:rect l="0" t="0" r="0" b="0"/>
          <a:pathLst>
            <a:path>
              <a:moveTo>
                <a:pt x="464019" y="0"/>
              </a:moveTo>
              <a:lnTo>
                <a:pt x="464019" y="95183"/>
              </a:lnTo>
              <a:lnTo>
                <a:pt x="0" y="95183"/>
              </a:lnTo>
              <a:lnTo>
                <a:pt x="0" y="190367"/>
              </a:lnTo>
            </a:path>
          </a:pathLst>
        </a:custGeom>
        <a:noFill/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64A006-F256-4E6E-B7FE-8A56218468AA}">
      <dsp:nvSpPr>
        <dsp:cNvPr id="0" name=""/>
        <dsp:cNvSpPr/>
      </dsp:nvSpPr>
      <dsp:spPr>
        <a:xfrm>
          <a:off x="2090910" y="5332070"/>
          <a:ext cx="841360" cy="475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800" b="1" kern="1200" dirty="0"/>
            <a:t>Evaporación</a:t>
          </a:r>
        </a:p>
      </dsp:txBody>
      <dsp:txXfrm>
        <a:off x="2090910" y="5332070"/>
        <a:ext cx="841360" cy="475917"/>
      </dsp:txXfrm>
    </dsp:sp>
    <dsp:sp modelId="{A4573184-C8E5-4E22-83BA-B0F99C4A0CCA}">
      <dsp:nvSpPr>
        <dsp:cNvPr id="0" name=""/>
        <dsp:cNvSpPr/>
      </dsp:nvSpPr>
      <dsp:spPr>
        <a:xfrm>
          <a:off x="2465871" y="5807988"/>
          <a:ext cx="91440" cy="19036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0367"/>
              </a:lnTo>
            </a:path>
          </a:pathLst>
        </a:custGeom>
        <a:noFill/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6829F4-2A21-4853-8059-A4F7883EBFC5}">
      <dsp:nvSpPr>
        <dsp:cNvPr id="0" name=""/>
        <dsp:cNvSpPr/>
      </dsp:nvSpPr>
      <dsp:spPr>
        <a:xfrm>
          <a:off x="2154652" y="5998355"/>
          <a:ext cx="713876" cy="475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Jugo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Concentrado</a:t>
          </a:r>
          <a:endParaRPr lang="es-AR" sz="800" kern="1200" dirty="0"/>
        </a:p>
      </dsp:txBody>
      <dsp:txXfrm>
        <a:off x="2154652" y="5998355"/>
        <a:ext cx="713876" cy="475917"/>
      </dsp:txXfrm>
    </dsp:sp>
    <dsp:sp modelId="{1B746250-C18B-4E20-99F8-899CB1351995}">
      <dsp:nvSpPr>
        <dsp:cNvPr id="0" name=""/>
        <dsp:cNvSpPr/>
      </dsp:nvSpPr>
      <dsp:spPr>
        <a:xfrm>
          <a:off x="2975610" y="5141703"/>
          <a:ext cx="527761" cy="1903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183"/>
              </a:lnTo>
              <a:lnTo>
                <a:pt x="527761" y="95183"/>
              </a:lnTo>
              <a:lnTo>
                <a:pt x="527761" y="190367"/>
              </a:lnTo>
            </a:path>
          </a:pathLst>
        </a:custGeom>
        <a:noFill/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FC3885-E95E-4BC8-AC70-7E3BCF3F487D}">
      <dsp:nvSpPr>
        <dsp:cNvPr id="0" name=""/>
        <dsp:cNvSpPr/>
      </dsp:nvSpPr>
      <dsp:spPr>
        <a:xfrm>
          <a:off x="3146434" y="5332070"/>
          <a:ext cx="713876" cy="475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08000" rIns="30480" bIns="10800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800" b="1" kern="1200" dirty="0"/>
            <a:t>Envasado</a:t>
          </a:r>
        </a:p>
      </dsp:txBody>
      <dsp:txXfrm>
        <a:off x="3146434" y="5332070"/>
        <a:ext cx="713876" cy="475917"/>
      </dsp:txXfrm>
    </dsp:sp>
    <dsp:sp modelId="{E707A47A-FCDB-4E1C-9AE7-48AD0D16F0A1}">
      <dsp:nvSpPr>
        <dsp:cNvPr id="0" name=""/>
        <dsp:cNvSpPr/>
      </dsp:nvSpPr>
      <dsp:spPr>
        <a:xfrm>
          <a:off x="3457652" y="5807988"/>
          <a:ext cx="91440" cy="19036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0367"/>
              </a:lnTo>
            </a:path>
          </a:pathLst>
        </a:custGeom>
        <a:noFill/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0C06B9-7FB1-43F1-BEBA-EC55B2679147}">
      <dsp:nvSpPr>
        <dsp:cNvPr id="0" name=""/>
        <dsp:cNvSpPr/>
      </dsp:nvSpPr>
      <dsp:spPr>
        <a:xfrm>
          <a:off x="3146434" y="5998355"/>
          <a:ext cx="713876" cy="475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Jugo natural</a:t>
          </a:r>
          <a:endParaRPr lang="es-AR" sz="800" kern="1200" dirty="0"/>
        </a:p>
      </dsp:txBody>
      <dsp:txXfrm>
        <a:off x="3146434" y="5998355"/>
        <a:ext cx="713876" cy="4759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emf"/><Relationship Id="rId1" Type="http://schemas.openxmlformats.org/officeDocument/2006/relationships/image" Target="../media/image6.wmf"/><Relationship Id="rId4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emf"/><Relationship Id="rId1" Type="http://schemas.openxmlformats.org/officeDocument/2006/relationships/image" Target="../media/image2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D2DB5-44C7-4B9F-B8A0-5F7398C7F625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8FDFA-C81C-49A7-A20F-6054F9CEAA08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080F4-839D-49C9-9A3D-5F9EA93FA247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862B0-8ED6-41D6-8073-CA1BB9C34A8F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718EB-E20A-4A87-92D4-16BC66FCAC6E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2DD60-9272-44FD-9D34-57D809918F13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4F6D2-C275-452E-8E42-ADCAAB385A27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25496-032C-4748-A815-7B932D18F2D3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0B22CC-3644-47C1-89A0-EC1C900501AB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0B9F4-FFF7-4185-9D08-5DE7EDB999F8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93A61-33CD-4A9A-AF51-33F011C5CCCE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5F3B1-65D5-4717-969E-E12244C7271F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50FC8-7FC6-4471-A236-234365AF4CEA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6E522-E8F9-44FA-8ACE-6C4DD45D415D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C288E-E71F-40E7-BAF9-07ED729732B3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3300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AR" smtClean="0"/>
              <a:t>Haga clic para cambiar el estilo de título	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smtClean="0"/>
              <a:t>Haga clic para modificar el estilo de texto del patrón</a:t>
            </a:r>
          </a:p>
          <a:p>
            <a:pPr lvl="1"/>
            <a:r>
              <a:rPr lang="es-AR" smtClean="0"/>
              <a:t>Segundo nivel</a:t>
            </a:r>
          </a:p>
          <a:p>
            <a:pPr lvl="2"/>
            <a:r>
              <a:rPr lang="es-AR" smtClean="0"/>
              <a:t>Tercer nivel</a:t>
            </a:r>
          </a:p>
          <a:p>
            <a:pPr lvl="3"/>
            <a:r>
              <a:rPr lang="es-AR" smtClean="0"/>
              <a:t>Cuarto nivel</a:t>
            </a:r>
          </a:p>
          <a:p>
            <a:pPr lvl="4"/>
            <a:r>
              <a:rPr lang="es-AR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7629C90C-F960-42E7-AA6B-54BE7CC937F1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hyperlink" Target="mailto:vuarantc@fcal.uner.edu.a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slide" Target="slide6.xml"/><Relationship Id="rId5" Type="http://schemas.openxmlformats.org/officeDocument/2006/relationships/image" Target="../media/image25.png"/><Relationship Id="rId4" Type="http://schemas.openxmlformats.org/officeDocument/2006/relationships/oleObject" Target="../embeddings/Documento_de_Microsoft_Office_Word_97-20031.doc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oleObject" Target="../embeddings/oleObject1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Prueba%20PowerPoint\Single%20Separating%20Chamber.m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slide" Target="slide18.xml"/><Relationship Id="rId4" Type="http://schemas.openxmlformats.org/officeDocument/2006/relationships/oleObject" Target="../embeddings/oleObject15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rB6lS3s8Xw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oleObject" Target="../embeddings/oleObject17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Prueba%20PowerPoint\Particle%20Size.m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Hoja_de_c_lculo_de_Microsoft_Office_Excel_97-20032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Prueba%20PowerPoint\Separator.avi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Prueba%20PowerPoint\Separation.mpg" TargetMode="External"/><Relationship Id="rId5" Type="http://schemas.openxmlformats.org/officeDocument/2006/relationships/hyperlink" Target="https://youtu.be/t-jO3FXm4y8" TargetMode="External"/><Relationship Id="rId4" Type="http://schemas.openxmlformats.org/officeDocument/2006/relationships/hyperlink" Target="https://youtu.be/srB6lS3s8Xw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E:\Prueba%20PowerPoint\Separation.mpg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image" Target="../media/image10.wmf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6"/>
          <p:cNvGraphicFramePr>
            <a:graphicFrameLocks noChangeAspect="1"/>
          </p:cNvGraphicFramePr>
          <p:nvPr>
            <p:ph/>
          </p:nvPr>
        </p:nvGraphicFramePr>
        <p:xfrm>
          <a:off x="-36513" y="-26988"/>
          <a:ext cx="9432926" cy="7100888"/>
        </p:xfrm>
        <a:graphic>
          <a:graphicData uri="http://schemas.openxmlformats.org/presentationml/2006/ole">
            <p:oleObj spid="_x0000_s1026" name="CorelDRAW" r:id="rId3" imgW="6137640" imgH="4559400" progId="">
              <p:embed/>
            </p:oleObj>
          </a:graphicData>
        </a:graphic>
      </p:graphicFrame>
      <p:sp>
        <p:nvSpPr>
          <p:cNvPr id="48146" name="Text Box 18"/>
          <p:cNvSpPr txBox="1">
            <a:spLocks noChangeArrowheads="1"/>
          </p:cNvSpPr>
          <p:nvPr/>
        </p:nvSpPr>
        <p:spPr bwMode="auto">
          <a:xfrm>
            <a:off x="0" y="1015568"/>
            <a:ext cx="939653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92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AR" sz="36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INDUSTRIALIZACION DE CITRICOS</a:t>
            </a:r>
          </a:p>
          <a:p>
            <a:pPr algn="ctr">
              <a:spcBef>
                <a:spcPct val="50000"/>
              </a:spcBef>
              <a:defRPr/>
            </a:pPr>
            <a:r>
              <a:rPr lang="es-AR" sz="36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CENTRIFUGACION </a:t>
            </a:r>
            <a:endParaRPr lang="es-AR" sz="3600" u="sng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1799853" y="4221088"/>
            <a:ext cx="5436443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sz="2800" dirty="0" smtClean="0">
                <a:latin typeface="Arial" pitchFamily="34" charset="0"/>
              </a:rPr>
              <a:t>Dr. </a:t>
            </a:r>
            <a:r>
              <a:rPr lang="es-AR" sz="2800" dirty="0">
                <a:latin typeface="Arial" pitchFamily="34" charset="0"/>
              </a:rPr>
              <a:t>Carlos Omar Vuarant</a:t>
            </a:r>
          </a:p>
          <a:p>
            <a:pPr algn="ctr">
              <a:spcBef>
                <a:spcPct val="50000"/>
              </a:spcBef>
            </a:pPr>
            <a:r>
              <a:rPr lang="es-AR" sz="2800" dirty="0" smtClean="0">
                <a:latin typeface="Arial" pitchFamily="34" charset="0"/>
                <a:hlinkClick r:id="rId4"/>
              </a:rPr>
              <a:t>vuarantc@fcal.uner.edu.ar</a:t>
            </a:r>
            <a:endParaRPr lang="es-AR" sz="2800" dirty="0" smtClean="0">
              <a:latin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s-AR" sz="2800" dirty="0"/>
          </a:p>
        </p:txBody>
      </p:sp>
      <p:sp>
        <p:nvSpPr>
          <p:cNvPr id="5" name="4 CuadroTexto"/>
          <p:cNvSpPr txBox="1"/>
          <p:nvPr/>
        </p:nvSpPr>
        <p:spPr>
          <a:xfrm>
            <a:off x="4067944" y="2852936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2017</a:t>
            </a:r>
            <a:endParaRPr lang="es-A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48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46" grpId="0"/>
      <p:bldP spid="481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5637"/>
          <p:cNvSpPr>
            <a:spLocks noChangeArrowheads="1"/>
          </p:cNvSpPr>
          <p:nvPr/>
        </p:nvSpPr>
        <p:spPr bwMode="auto">
          <a:xfrm>
            <a:off x="1846263" y="5213350"/>
            <a:ext cx="687387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3076" name="Rectangle 5638"/>
          <p:cNvSpPr>
            <a:spLocks noChangeArrowheads="1"/>
          </p:cNvSpPr>
          <p:nvPr/>
        </p:nvSpPr>
        <p:spPr bwMode="auto">
          <a:xfrm>
            <a:off x="1924050" y="5273675"/>
            <a:ext cx="4921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s-AR" sz="1100">
                <a:solidFill>
                  <a:srgbClr val="CCECFF"/>
                </a:solidFill>
                <a:latin typeface="Times New Roman" pitchFamily="18" charset="0"/>
              </a:rPr>
              <a:t>           G</a:t>
            </a:r>
            <a:endParaRPr lang="es-AR" sz="2400" b="0">
              <a:latin typeface="Times New Roman" pitchFamily="18" charset="0"/>
            </a:endParaRPr>
          </a:p>
        </p:txBody>
      </p:sp>
      <p:graphicFrame>
        <p:nvGraphicFramePr>
          <p:cNvPr id="3074" name="Object 5664"/>
          <p:cNvGraphicFramePr>
            <a:graphicFrameLocks noChangeAspect="1"/>
          </p:cNvGraphicFramePr>
          <p:nvPr/>
        </p:nvGraphicFramePr>
        <p:xfrm>
          <a:off x="323850" y="1184275"/>
          <a:ext cx="8820150" cy="4660900"/>
        </p:xfrm>
        <a:graphic>
          <a:graphicData uri="http://schemas.openxmlformats.org/presentationml/2006/ole">
            <p:oleObj spid="_x0000_s3074" name="CorelDRAW" r:id="rId3" imgW="5619240" imgH="29682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9144000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AR"/>
          </a:p>
        </p:txBody>
      </p:sp>
      <p:grpSp>
        <p:nvGrpSpPr>
          <p:cNvPr id="24580" name="Group 4"/>
          <p:cNvGrpSpPr>
            <a:grpSpLocks/>
          </p:cNvGrpSpPr>
          <p:nvPr/>
        </p:nvGrpSpPr>
        <p:grpSpPr bwMode="auto">
          <a:xfrm>
            <a:off x="3059113" y="1943100"/>
            <a:ext cx="2941637" cy="4914900"/>
            <a:chOff x="1944" y="1086"/>
            <a:chExt cx="1853" cy="3096"/>
          </a:xfrm>
        </p:grpSpPr>
        <p:grpSp>
          <p:nvGrpSpPr>
            <p:cNvPr id="24621" name="Group 5"/>
            <p:cNvGrpSpPr>
              <a:grpSpLocks/>
            </p:cNvGrpSpPr>
            <p:nvPr/>
          </p:nvGrpSpPr>
          <p:grpSpPr bwMode="auto">
            <a:xfrm>
              <a:off x="1944" y="1883"/>
              <a:ext cx="1853" cy="2299"/>
              <a:chOff x="1944" y="1883"/>
              <a:chExt cx="1853" cy="2299"/>
            </a:xfrm>
          </p:grpSpPr>
          <p:sp>
            <p:nvSpPr>
              <p:cNvPr id="30040" name="Freeform 6"/>
              <p:cNvSpPr>
                <a:spLocks/>
              </p:cNvSpPr>
              <p:nvPr/>
            </p:nvSpPr>
            <p:spPr bwMode="auto">
              <a:xfrm>
                <a:off x="3755" y="2711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41" name="Freeform 7"/>
              <p:cNvSpPr>
                <a:spLocks/>
              </p:cNvSpPr>
              <p:nvPr/>
            </p:nvSpPr>
            <p:spPr bwMode="auto">
              <a:xfrm>
                <a:off x="3758" y="2711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42" name="Freeform 8"/>
              <p:cNvSpPr>
                <a:spLocks/>
              </p:cNvSpPr>
              <p:nvPr/>
            </p:nvSpPr>
            <p:spPr bwMode="auto">
              <a:xfrm>
                <a:off x="3765" y="2711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43" name="Freeform 9"/>
              <p:cNvSpPr>
                <a:spLocks/>
              </p:cNvSpPr>
              <p:nvPr/>
            </p:nvSpPr>
            <p:spPr bwMode="auto">
              <a:xfrm>
                <a:off x="3765" y="2711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44" name="Freeform 10"/>
              <p:cNvSpPr>
                <a:spLocks/>
              </p:cNvSpPr>
              <p:nvPr/>
            </p:nvSpPr>
            <p:spPr bwMode="auto">
              <a:xfrm>
                <a:off x="3765" y="2705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6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45" name="Freeform 11"/>
              <p:cNvSpPr>
                <a:spLocks/>
              </p:cNvSpPr>
              <p:nvPr/>
            </p:nvSpPr>
            <p:spPr bwMode="auto">
              <a:xfrm>
                <a:off x="3765" y="2702"/>
                <a:ext cx="6" cy="9"/>
              </a:xfrm>
              <a:custGeom>
                <a:avLst/>
                <a:gdLst>
                  <a:gd name="T0" fmla="*/ 6 w 6"/>
                  <a:gd name="T1" fmla="*/ 3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46" name="Freeform 12"/>
              <p:cNvSpPr>
                <a:spLocks/>
              </p:cNvSpPr>
              <p:nvPr/>
            </p:nvSpPr>
            <p:spPr bwMode="auto">
              <a:xfrm>
                <a:off x="3758" y="2702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47" name="Freeform 13"/>
              <p:cNvSpPr>
                <a:spLocks/>
              </p:cNvSpPr>
              <p:nvPr/>
            </p:nvSpPr>
            <p:spPr bwMode="auto">
              <a:xfrm>
                <a:off x="3755" y="2705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48" name="Freeform 14"/>
              <p:cNvSpPr>
                <a:spLocks/>
              </p:cNvSpPr>
              <p:nvPr/>
            </p:nvSpPr>
            <p:spPr bwMode="auto">
              <a:xfrm>
                <a:off x="3613" y="2711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49" name="Freeform 15"/>
              <p:cNvSpPr>
                <a:spLocks/>
              </p:cNvSpPr>
              <p:nvPr/>
            </p:nvSpPr>
            <p:spPr bwMode="auto">
              <a:xfrm>
                <a:off x="3616" y="2711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50" name="Freeform 16"/>
              <p:cNvSpPr>
                <a:spLocks/>
              </p:cNvSpPr>
              <p:nvPr/>
            </p:nvSpPr>
            <p:spPr bwMode="auto">
              <a:xfrm>
                <a:off x="3623" y="2711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51" name="Freeform 17"/>
              <p:cNvSpPr>
                <a:spLocks/>
              </p:cNvSpPr>
              <p:nvPr/>
            </p:nvSpPr>
            <p:spPr bwMode="auto">
              <a:xfrm>
                <a:off x="3623" y="2711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52" name="Freeform 18"/>
              <p:cNvSpPr>
                <a:spLocks/>
              </p:cNvSpPr>
              <p:nvPr/>
            </p:nvSpPr>
            <p:spPr bwMode="auto">
              <a:xfrm>
                <a:off x="3623" y="2705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53" name="Freeform 19"/>
              <p:cNvSpPr>
                <a:spLocks/>
              </p:cNvSpPr>
              <p:nvPr/>
            </p:nvSpPr>
            <p:spPr bwMode="auto">
              <a:xfrm>
                <a:off x="3623" y="2702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54" name="Freeform 20"/>
              <p:cNvSpPr>
                <a:spLocks/>
              </p:cNvSpPr>
              <p:nvPr/>
            </p:nvSpPr>
            <p:spPr bwMode="auto">
              <a:xfrm>
                <a:off x="3616" y="2702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55" name="Freeform 21"/>
              <p:cNvSpPr>
                <a:spLocks/>
              </p:cNvSpPr>
              <p:nvPr/>
            </p:nvSpPr>
            <p:spPr bwMode="auto">
              <a:xfrm>
                <a:off x="3613" y="2705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56" name="Line 22"/>
              <p:cNvSpPr>
                <a:spLocks noChangeShapeType="1"/>
              </p:cNvSpPr>
              <p:nvPr/>
            </p:nvSpPr>
            <p:spPr bwMode="auto">
              <a:xfrm flipV="1">
                <a:off x="3688" y="2681"/>
                <a:ext cx="1" cy="169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57" name="Freeform 23"/>
              <p:cNvSpPr>
                <a:spLocks/>
              </p:cNvSpPr>
              <p:nvPr/>
            </p:nvSpPr>
            <p:spPr bwMode="auto">
              <a:xfrm>
                <a:off x="3515" y="2711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58" name="Freeform 24"/>
              <p:cNvSpPr>
                <a:spLocks/>
              </p:cNvSpPr>
              <p:nvPr/>
            </p:nvSpPr>
            <p:spPr bwMode="auto">
              <a:xfrm>
                <a:off x="3517" y="2711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59" name="Freeform 25"/>
              <p:cNvSpPr>
                <a:spLocks/>
              </p:cNvSpPr>
              <p:nvPr/>
            </p:nvSpPr>
            <p:spPr bwMode="auto">
              <a:xfrm>
                <a:off x="3524" y="2711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60" name="Freeform 26"/>
              <p:cNvSpPr>
                <a:spLocks/>
              </p:cNvSpPr>
              <p:nvPr/>
            </p:nvSpPr>
            <p:spPr bwMode="auto">
              <a:xfrm>
                <a:off x="3524" y="2711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61" name="Freeform 27"/>
              <p:cNvSpPr>
                <a:spLocks/>
              </p:cNvSpPr>
              <p:nvPr/>
            </p:nvSpPr>
            <p:spPr bwMode="auto">
              <a:xfrm>
                <a:off x="3524" y="2705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62" name="Freeform 28"/>
              <p:cNvSpPr>
                <a:spLocks/>
              </p:cNvSpPr>
              <p:nvPr/>
            </p:nvSpPr>
            <p:spPr bwMode="auto">
              <a:xfrm>
                <a:off x="3524" y="2702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63" name="Freeform 29"/>
              <p:cNvSpPr>
                <a:spLocks/>
              </p:cNvSpPr>
              <p:nvPr/>
            </p:nvSpPr>
            <p:spPr bwMode="auto">
              <a:xfrm>
                <a:off x="3517" y="2702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64" name="Freeform 30"/>
              <p:cNvSpPr>
                <a:spLocks/>
              </p:cNvSpPr>
              <p:nvPr/>
            </p:nvSpPr>
            <p:spPr bwMode="auto">
              <a:xfrm>
                <a:off x="3515" y="2705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65" name="Freeform 31"/>
              <p:cNvSpPr>
                <a:spLocks/>
              </p:cNvSpPr>
              <p:nvPr/>
            </p:nvSpPr>
            <p:spPr bwMode="auto">
              <a:xfrm>
                <a:off x="3416" y="2711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66" name="Freeform 32"/>
              <p:cNvSpPr>
                <a:spLocks/>
              </p:cNvSpPr>
              <p:nvPr/>
            </p:nvSpPr>
            <p:spPr bwMode="auto">
              <a:xfrm>
                <a:off x="3419" y="2711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67" name="Freeform 33"/>
              <p:cNvSpPr>
                <a:spLocks/>
              </p:cNvSpPr>
              <p:nvPr/>
            </p:nvSpPr>
            <p:spPr bwMode="auto">
              <a:xfrm>
                <a:off x="3425" y="2711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68" name="Freeform 34"/>
              <p:cNvSpPr>
                <a:spLocks/>
              </p:cNvSpPr>
              <p:nvPr/>
            </p:nvSpPr>
            <p:spPr bwMode="auto">
              <a:xfrm>
                <a:off x="3425" y="2711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69" name="Freeform 35"/>
              <p:cNvSpPr>
                <a:spLocks/>
              </p:cNvSpPr>
              <p:nvPr/>
            </p:nvSpPr>
            <p:spPr bwMode="auto">
              <a:xfrm>
                <a:off x="3425" y="2705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70" name="Freeform 36"/>
              <p:cNvSpPr>
                <a:spLocks/>
              </p:cNvSpPr>
              <p:nvPr/>
            </p:nvSpPr>
            <p:spPr bwMode="auto">
              <a:xfrm>
                <a:off x="3425" y="2702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71" name="Freeform 37"/>
              <p:cNvSpPr>
                <a:spLocks/>
              </p:cNvSpPr>
              <p:nvPr/>
            </p:nvSpPr>
            <p:spPr bwMode="auto">
              <a:xfrm>
                <a:off x="3419" y="2702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72" name="Freeform 38"/>
              <p:cNvSpPr>
                <a:spLocks/>
              </p:cNvSpPr>
              <p:nvPr/>
            </p:nvSpPr>
            <p:spPr bwMode="auto">
              <a:xfrm>
                <a:off x="3416" y="2705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73" name="Freeform 39"/>
              <p:cNvSpPr>
                <a:spLocks/>
              </p:cNvSpPr>
              <p:nvPr/>
            </p:nvSpPr>
            <p:spPr bwMode="auto">
              <a:xfrm>
                <a:off x="3321" y="2711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74" name="Freeform 40"/>
              <p:cNvSpPr>
                <a:spLocks/>
              </p:cNvSpPr>
              <p:nvPr/>
            </p:nvSpPr>
            <p:spPr bwMode="auto">
              <a:xfrm>
                <a:off x="3324" y="2711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75" name="Freeform 41"/>
              <p:cNvSpPr>
                <a:spLocks/>
              </p:cNvSpPr>
              <p:nvPr/>
            </p:nvSpPr>
            <p:spPr bwMode="auto">
              <a:xfrm>
                <a:off x="3331" y="2711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76" name="Freeform 42"/>
              <p:cNvSpPr>
                <a:spLocks/>
              </p:cNvSpPr>
              <p:nvPr/>
            </p:nvSpPr>
            <p:spPr bwMode="auto">
              <a:xfrm>
                <a:off x="3331" y="2711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77" name="Freeform 43"/>
              <p:cNvSpPr>
                <a:spLocks/>
              </p:cNvSpPr>
              <p:nvPr/>
            </p:nvSpPr>
            <p:spPr bwMode="auto">
              <a:xfrm>
                <a:off x="3331" y="2705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78" name="Freeform 44"/>
              <p:cNvSpPr>
                <a:spLocks/>
              </p:cNvSpPr>
              <p:nvPr/>
            </p:nvSpPr>
            <p:spPr bwMode="auto">
              <a:xfrm>
                <a:off x="3331" y="2702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79" name="Freeform 45"/>
              <p:cNvSpPr>
                <a:spLocks/>
              </p:cNvSpPr>
              <p:nvPr/>
            </p:nvSpPr>
            <p:spPr bwMode="auto">
              <a:xfrm>
                <a:off x="3324" y="2702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80" name="Freeform 46"/>
              <p:cNvSpPr>
                <a:spLocks/>
              </p:cNvSpPr>
              <p:nvPr/>
            </p:nvSpPr>
            <p:spPr bwMode="auto">
              <a:xfrm>
                <a:off x="3321" y="2705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81" name="Freeform 47"/>
              <p:cNvSpPr>
                <a:spLocks/>
              </p:cNvSpPr>
              <p:nvPr/>
            </p:nvSpPr>
            <p:spPr bwMode="auto">
              <a:xfrm>
                <a:off x="3223" y="2711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82" name="Freeform 48"/>
              <p:cNvSpPr>
                <a:spLocks/>
              </p:cNvSpPr>
              <p:nvPr/>
            </p:nvSpPr>
            <p:spPr bwMode="auto">
              <a:xfrm>
                <a:off x="3225" y="2711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83" name="Freeform 49"/>
              <p:cNvSpPr>
                <a:spLocks/>
              </p:cNvSpPr>
              <p:nvPr/>
            </p:nvSpPr>
            <p:spPr bwMode="auto">
              <a:xfrm>
                <a:off x="3232" y="2711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84" name="Freeform 50"/>
              <p:cNvSpPr>
                <a:spLocks/>
              </p:cNvSpPr>
              <p:nvPr/>
            </p:nvSpPr>
            <p:spPr bwMode="auto">
              <a:xfrm>
                <a:off x="3232" y="2711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85" name="Freeform 51"/>
              <p:cNvSpPr>
                <a:spLocks/>
              </p:cNvSpPr>
              <p:nvPr/>
            </p:nvSpPr>
            <p:spPr bwMode="auto">
              <a:xfrm>
                <a:off x="3232" y="2705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86" name="Freeform 52"/>
              <p:cNvSpPr>
                <a:spLocks/>
              </p:cNvSpPr>
              <p:nvPr/>
            </p:nvSpPr>
            <p:spPr bwMode="auto">
              <a:xfrm>
                <a:off x="3232" y="2702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87" name="Freeform 53"/>
              <p:cNvSpPr>
                <a:spLocks/>
              </p:cNvSpPr>
              <p:nvPr/>
            </p:nvSpPr>
            <p:spPr bwMode="auto">
              <a:xfrm>
                <a:off x="3225" y="2702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88" name="Freeform 54"/>
              <p:cNvSpPr>
                <a:spLocks/>
              </p:cNvSpPr>
              <p:nvPr/>
            </p:nvSpPr>
            <p:spPr bwMode="auto">
              <a:xfrm>
                <a:off x="3223" y="2705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89" name="Line 55"/>
              <p:cNvSpPr>
                <a:spLocks noChangeShapeType="1"/>
              </p:cNvSpPr>
              <p:nvPr/>
            </p:nvSpPr>
            <p:spPr bwMode="auto">
              <a:xfrm flipV="1">
                <a:off x="3287" y="2633"/>
                <a:ext cx="1" cy="168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90" name="Freeform 56"/>
              <p:cNvSpPr>
                <a:spLocks/>
              </p:cNvSpPr>
              <p:nvPr/>
            </p:nvSpPr>
            <p:spPr bwMode="auto">
              <a:xfrm>
                <a:off x="3137" y="2711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91" name="Freeform 57"/>
              <p:cNvSpPr>
                <a:spLocks/>
              </p:cNvSpPr>
              <p:nvPr/>
            </p:nvSpPr>
            <p:spPr bwMode="auto">
              <a:xfrm>
                <a:off x="3139" y="2711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92" name="Freeform 58"/>
              <p:cNvSpPr>
                <a:spLocks/>
              </p:cNvSpPr>
              <p:nvPr/>
            </p:nvSpPr>
            <p:spPr bwMode="auto">
              <a:xfrm>
                <a:off x="3146" y="2711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93" name="Freeform 59"/>
              <p:cNvSpPr>
                <a:spLocks/>
              </p:cNvSpPr>
              <p:nvPr/>
            </p:nvSpPr>
            <p:spPr bwMode="auto">
              <a:xfrm>
                <a:off x="3146" y="2711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94" name="Freeform 60"/>
              <p:cNvSpPr>
                <a:spLocks/>
              </p:cNvSpPr>
              <p:nvPr/>
            </p:nvSpPr>
            <p:spPr bwMode="auto">
              <a:xfrm>
                <a:off x="3146" y="2705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95" name="Freeform 61"/>
              <p:cNvSpPr>
                <a:spLocks/>
              </p:cNvSpPr>
              <p:nvPr/>
            </p:nvSpPr>
            <p:spPr bwMode="auto">
              <a:xfrm>
                <a:off x="3146" y="2702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96" name="Freeform 62"/>
              <p:cNvSpPr>
                <a:spLocks/>
              </p:cNvSpPr>
              <p:nvPr/>
            </p:nvSpPr>
            <p:spPr bwMode="auto">
              <a:xfrm>
                <a:off x="3139" y="2702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97" name="Freeform 63"/>
              <p:cNvSpPr>
                <a:spLocks/>
              </p:cNvSpPr>
              <p:nvPr/>
            </p:nvSpPr>
            <p:spPr bwMode="auto">
              <a:xfrm>
                <a:off x="3137" y="2705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98" name="Line 64"/>
              <p:cNvSpPr>
                <a:spLocks noChangeShapeType="1"/>
              </p:cNvSpPr>
              <p:nvPr/>
            </p:nvSpPr>
            <p:spPr bwMode="auto">
              <a:xfrm>
                <a:off x="2930" y="2575"/>
                <a:ext cx="1" cy="180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99" name="Freeform 65"/>
              <p:cNvSpPr>
                <a:spLocks/>
              </p:cNvSpPr>
              <p:nvPr/>
            </p:nvSpPr>
            <p:spPr bwMode="auto">
              <a:xfrm>
                <a:off x="2917" y="2687"/>
                <a:ext cx="33" cy="68"/>
              </a:xfrm>
              <a:custGeom>
                <a:avLst/>
                <a:gdLst>
                  <a:gd name="T0" fmla="*/ 33 w 33"/>
                  <a:gd name="T1" fmla="*/ 3 h 68"/>
                  <a:gd name="T2" fmla="*/ 13 w 33"/>
                  <a:gd name="T3" fmla="*/ 68 h 68"/>
                  <a:gd name="T4" fmla="*/ 0 w 33"/>
                  <a:gd name="T5" fmla="*/ 0 h 68"/>
                  <a:gd name="T6" fmla="*/ 33 w 33"/>
                  <a:gd name="T7" fmla="*/ 3 h 6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"/>
                  <a:gd name="T13" fmla="*/ 0 h 68"/>
                  <a:gd name="T14" fmla="*/ 33 w 33"/>
                  <a:gd name="T15" fmla="*/ 68 h 6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" h="68">
                    <a:moveTo>
                      <a:pt x="33" y="3"/>
                    </a:moveTo>
                    <a:lnTo>
                      <a:pt x="13" y="68"/>
                    </a:lnTo>
                    <a:lnTo>
                      <a:pt x="0" y="0"/>
                    </a:lnTo>
                    <a:lnTo>
                      <a:pt x="33" y="3"/>
                    </a:lnTo>
                    <a:close/>
                  </a:path>
                </a:pathLst>
              </a:custGeom>
              <a:solidFill>
                <a:srgbClr val="0000FF"/>
              </a:solidFill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00" name="Line 66"/>
              <p:cNvSpPr>
                <a:spLocks noChangeShapeType="1"/>
              </p:cNvSpPr>
              <p:nvPr/>
            </p:nvSpPr>
            <p:spPr bwMode="auto">
              <a:xfrm flipH="1">
                <a:off x="2930" y="2690"/>
                <a:ext cx="20" cy="65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01" name="Line 67"/>
              <p:cNvSpPr>
                <a:spLocks noChangeShapeType="1"/>
              </p:cNvSpPr>
              <p:nvPr/>
            </p:nvSpPr>
            <p:spPr bwMode="auto">
              <a:xfrm flipH="1" flipV="1">
                <a:off x="2917" y="2687"/>
                <a:ext cx="13" cy="68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02" name="Freeform 68"/>
              <p:cNvSpPr>
                <a:spLocks/>
              </p:cNvSpPr>
              <p:nvPr/>
            </p:nvSpPr>
            <p:spPr bwMode="auto">
              <a:xfrm>
                <a:off x="1969" y="2711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03" name="Freeform 69"/>
              <p:cNvSpPr>
                <a:spLocks/>
              </p:cNvSpPr>
              <p:nvPr/>
            </p:nvSpPr>
            <p:spPr bwMode="auto">
              <a:xfrm>
                <a:off x="1972" y="2711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04" name="Freeform 70"/>
              <p:cNvSpPr>
                <a:spLocks/>
              </p:cNvSpPr>
              <p:nvPr/>
            </p:nvSpPr>
            <p:spPr bwMode="auto">
              <a:xfrm>
                <a:off x="1978" y="2711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05" name="Freeform 71"/>
              <p:cNvSpPr>
                <a:spLocks/>
              </p:cNvSpPr>
              <p:nvPr/>
            </p:nvSpPr>
            <p:spPr bwMode="auto">
              <a:xfrm>
                <a:off x="1978" y="2711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06" name="Freeform 72"/>
              <p:cNvSpPr>
                <a:spLocks/>
              </p:cNvSpPr>
              <p:nvPr/>
            </p:nvSpPr>
            <p:spPr bwMode="auto">
              <a:xfrm>
                <a:off x="1978" y="2705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07" name="Freeform 73"/>
              <p:cNvSpPr>
                <a:spLocks/>
              </p:cNvSpPr>
              <p:nvPr/>
            </p:nvSpPr>
            <p:spPr bwMode="auto">
              <a:xfrm>
                <a:off x="1978" y="2702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08" name="Freeform 74"/>
              <p:cNvSpPr>
                <a:spLocks/>
              </p:cNvSpPr>
              <p:nvPr/>
            </p:nvSpPr>
            <p:spPr bwMode="auto">
              <a:xfrm>
                <a:off x="1972" y="2702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09" name="Freeform 75"/>
              <p:cNvSpPr>
                <a:spLocks/>
              </p:cNvSpPr>
              <p:nvPr/>
            </p:nvSpPr>
            <p:spPr bwMode="auto">
              <a:xfrm>
                <a:off x="1969" y="2705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10" name="Line 76"/>
              <p:cNvSpPr>
                <a:spLocks noChangeShapeType="1"/>
              </p:cNvSpPr>
              <p:nvPr/>
            </p:nvSpPr>
            <p:spPr bwMode="auto">
              <a:xfrm flipV="1">
                <a:off x="2041" y="2659"/>
                <a:ext cx="1" cy="169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11" name="Line 77"/>
              <p:cNvSpPr>
                <a:spLocks noChangeShapeType="1"/>
              </p:cNvSpPr>
              <p:nvPr/>
            </p:nvSpPr>
            <p:spPr bwMode="auto">
              <a:xfrm flipV="1">
                <a:off x="2437" y="2547"/>
                <a:ext cx="1" cy="169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12" name="Rectangle 78"/>
              <p:cNvSpPr>
                <a:spLocks noChangeArrowheads="1"/>
              </p:cNvSpPr>
              <p:nvPr/>
            </p:nvSpPr>
            <p:spPr bwMode="auto">
              <a:xfrm>
                <a:off x="3778" y="1990"/>
                <a:ext cx="19" cy="1217"/>
              </a:xfrm>
              <a:prstGeom prst="rect">
                <a:avLst/>
              </a:pr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13" name="Rectangle 79"/>
              <p:cNvSpPr>
                <a:spLocks noChangeArrowheads="1"/>
              </p:cNvSpPr>
              <p:nvPr/>
            </p:nvSpPr>
            <p:spPr bwMode="auto">
              <a:xfrm>
                <a:off x="1944" y="1989"/>
                <a:ext cx="19" cy="1217"/>
              </a:xfrm>
              <a:prstGeom prst="rect">
                <a:avLst/>
              </a:pr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14" name="Line 80"/>
              <p:cNvSpPr>
                <a:spLocks noChangeShapeType="1"/>
              </p:cNvSpPr>
              <p:nvPr/>
            </p:nvSpPr>
            <p:spPr bwMode="auto">
              <a:xfrm>
                <a:off x="2873" y="1883"/>
                <a:ext cx="1" cy="2299"/>
              </a:xfrm>
              <a:prstGeom prst="line">
                <a:avLst/>
              </a:prstGeom>
              <a:noFill/>
              <a:ln w="0" cap="sq">
                <a:solidFill>
                  <a:srgbClr val="26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15" name="Rectangle 81"/>
              <p:cNvSpPr>
                <a:spLocks noChangeArrowheads="1"/>
              </p:cNvSpPr>
              <p:nvPr/>
            </p:nvSpPr>
            <p:spPr bwMode="auto">
              <a:xfrm>
                <a:off x="3156" y="2050"/>
                <a:ext cx="9" cy="1041"/>
              </a:xfrm>
              <a:prstGeom prst="rect">
                <a:avLst/>
              </a:pr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16" name="Rectangle 82"/>
              <p:cNvSpPr>
                <a:spLocks noChangeArrowheads="1"/>
              </p:cNvSpPr>
              <p:nvPr/>
            </p:nvSpPr>
            <p:spPr bwMode="auto">
              <a:xfrm>
                <a:off x="3251" y="2050"/>
                <a:ext cx="10" cy="1041"/>
              </a:xfrm>
              <a:prstGeom prst="rect">
                <a:avLst/>
              </a:pr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17" name="Rectangle 83"/>
              <p:cNvSpPr>
                <a:spLocks noChangeArrowheads="1"/>
              </p:cNvSpPr>
              <p:nvPr/>
            </p:nvSpPr>
            <p:spPr bwMode="auto">
              <a:xfrm>
                <a:off x="3347" y="2050"/>
                <a:ext cx="9" cy="1041"/>
              </a:xfrm>
              <a:prstGeom prst="rect">
                <a:avLst/>
              </a:pr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18" name="Rectangle 84"/>
              <p:cNvSpPr>
                <a:spLocks noChangeArrowheads="1"/>
              </p:cNvSpPr>
              <p:nvPr/>
            </p:nvSpPr>
            <p:spPr bwMode="auto">
              <a:xfrm>
                <a:off x="3442" y="2050"/>
                <a:ext cx="9" cy="1041"/>
              </a:xfrm>
              <a:prstGeom prst="rect">
                <a:avLst/>
              </a:pr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19" name="Rectangle 85"/>
              <p:cNvSpPr>
                <a:spLocks noChangeArrowheads="1"/>
              </p:cNvSpPr>
              <p:nvPr/>
            </p:nvSpPr>
            <p:spPr bwMode="auto">
              <a:xfrm>
                <a:off x="3537" y="2050"/>
                <a:ext cx="10" cy="1041"/>
              </a:xfrm>
              <a:prstGeom prst="rect">
                <a:avLst/>
              </a:pr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20" name="Rectangle 86"/>
              <p:cNvSpPr>
                <a:spLocks noChangeArrowheads="1"/>
              </p:cNvSpPr>
              <p:nvPr/>
            </p:nvSpPr>
            <p:spPr bwMode="auto">
              <a:xfrm>
                <a:off x="3632" y="2050"/>
                <a:ext cx="10" cy="1041"/>
              </a:xfrm>
              <a:prstGeom prst="rect">
                <a:avLst/>
              </a:pr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21" name="Rectangle 87"/>
              <p:cNvSpPr>
                <a:spLocks noChangeArrowheads="1"/>
              </p:cNvSpPr>
              <p:nvPr/>
            </p:nvSpPr>
            <p:spPr bwMode="auto">
              <a:xfrm>
                <a:off x="2104" y="2050"/>
                <a:ext cx="10" cy="1041"/>
              </a:xfrm>
              <a:prstGeom prst="rect">
                <a:avLst/>
              </a:pr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22" name="Rectangle 88"/>
              <p:cNvSpPr>
                <a:spLocks noChangeArrowheads="1"/>
              </p:cNvSpPr>
              <p:nvPr/>
            </p:nvSpPr>
            <p:spPr bwMode="auto">
              <a:xfrm>
                <a:off x="2199" y="2050"/>
                <a:ext cx="10" cy="1041"/>
              </a:xfrm>
              <a:prstGeom prst="rect">
                <a:avLst/>
              </a:pr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23" name="Rectangle 89"/>
              <p:cNvSpPr>
                <a:spLocks noChangeArrowheads="1"/>
              </p:cNvSpPr>
              <p:nvPr/>
            </p:nvSpPr>
            <p:spPr bwMode="auto">
              <a:xfrm>
                <a:off x="2295" y="2050"/>
                <a:ext cx="9" cy="1041"/>
              </a:xfrm>
              <a:prstGeom prst="rect">
                <a:avLst/>
              </a:pr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24" name="Rectangle 90"/>
              <p:cNvSpPr>
                <a:spLocks noChangeArrowheads="1"/>
              </p:cNvSpPr>
              <p:nvPr/>
            </p:nvSpPr>
            <p:spPr bwMode="auto">
              <a:xfrm>
                <a:off x="2390" y="2050"/>
                <a:ext cx="9" cy="1041"/>
              </a:xfrm>
              <a:prstGeom prst="rect">
                <a:avLst/>
              </a:pr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25" name="Rectangle 91"/>
              <p:cNvSpPr>
                <a:spLocks noChangeArrowheads="1"/>
              </p:cNvSpPr>
              <p:nvPr/>
            </p:nvSpPr>
            <p:spPr bwMode="auto">
              <a:xfrm>
                <a:off x="2485" y="2050"/>
                <a:ext cx="10" cy="1041"/>
              </a:xfrm>
              <a:prstGeom prst="rect">
                <a:avLst/>
              </a:pr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26" name="Rectangle 92"/>
              <p:cNvSpPr>
                <a:spLocks noChangeArrowheads="1"/>
              </p:cNvSpPr>
              <p:nvPr/>
            </p:nvSpPr>
            <p:spPr bwMode="auto">
              <a:xfrm>
                <a:off x="2581" y="2050"/>
                <a:ext cx="9" cy="1041"/>
              </a:xfrm>
              <a:prstGeom prst="rect">
                <a:avLst/>
              </a:pr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27" name="Rectangle 93"/>
              <p:cNvSpPr>
                <a:spLocks noChangeArrowheads="1"/>
              </p:cNvSpPr>
              <p:nvPr/>
            </p:nvSpPr>
            <p:spPr bwMode="auto">
              <a:xfrm>
                <a:off x="2392" y="2050"/>
                <a:ext cx="9" cy="1041"/>
              </a:xfrm>
              <a:prstGeom prst="rect">
                <a:avLst/>
              </a:pr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28" name="Rectangle 94"/>
              <p:cNvSpPr>
                <a:spLocks noChangeArrowheads="1"/>
              </p:cNvSpPr>
              <p:nvPr/>
            </p:nvSpPr>
            <p:spPr bwMode="auto">
              <a:xfrm>
                <a:off x="2284" y="2050"/>
                <a:ext cx="10" cy="1041"/>
              </a:xfrm>
              <a:prstGeom prst="rect">
                <a:avLst/>
              </a:pr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29" name="Rectangle 95"/>
              <p:cNvSpPr>
                <a:spLocks noChangeArrowheads="1"/>
              </p:cNvSpPr>
              <p:nvPr/>
            </p:nvSpPr>
            <p:spPr bwMode="auto">
              <a:xfrm>
                <a:off x="2203" y="2050"/>
                <a:ext cx="9" cy="1041"/>
              </a:xfrm>
              <a:prstGeom prst="rect">
                <a:avLst/>
              </a:pr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30" name="Rectangle 96"/>
              <p:cNvSpPr>
                <a:spLocks noChangeArrowheads="1"/>
              </p:cNvSpPr>
              <p:nvPr/>
            </p:nvSpPr>
            <p:spPr bwMode="auto">
              <a:xfrm>
                <a:off x="2108" y="2050"/>
                <a:ext cx="10" cy="1041"/>
              </a:xfrm>
              <a:prstGeom prst="rect">
                <a:avLst/>
              </a:pr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31" name="Rectangle 97"/>
              <p:cNvSpPr>
                <a:spLocks noChangeArrowheads="1"/>
              </p:cNvSpPr>
              <p:nvPr/>
            </p:nvSpPr>
            <p:spPr bwMode="auto">
              <a:xfrm>
                <a:off x="3242" y="2050"/>
                <a:ext cx="9" cy="1041"/>
              </a:xfrm>
              <a:prstGeom prst="rect">
                <a:avLst/>
              </a:pr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32" name="Rectangle 98"/>
              <p:cNvSpPr>
                <a:spLocks noChangeArrowheads="1"/>
              </p:cNvSpPr>
              <p:nvPr/>
            </p:nvSpPr>
            <p:spPr bwMode="auto">
              <a:xfrm>
                <a:off x="2777" y="1883"/>
                <a:ext cx="1" cy="1242"/>
              </a:xfrm>
              <a:prstGeom prst="rect">
                <a:avLst/>
              </a:pr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33" name="Rectangle 99"/>
              <p:cNvSpPr>
                <a:spLocks noChangeArrowheads="1"/>
              </p:cNvSpPr>
              <p:nvPr/>
            </p:nvSpPr>
            <p:spPr bwMode="auto">
              <a:xfrm>
                <a:off x="2968" y="1883"/>
                <a:ext cx="1" cy="1242"/>
              </a:xfrm>
              <a:prstGeom prst="rect">
                <a:avLst/>
              </a:pr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34" name="Freeform 100"/>
              <p:cNvSpPr>
                <a:spLocks/>
              </p:cNvSpPr>
              <p:nvPr/>
            </p:nvSpPr>
            <p:spPr bwMode="auto">
              <a:xfrm>
                <a:off x="2696" y="3125"/>
                <a:ext cx="82" cy="94"/>
              </a:xfrm>
              <a:custGeom>
                <a:avLst/>
                <a:gdLst>
                  <a:gd name="T0" fmla="*/ 82 w 82"/>
                  <a:gd name="T1" fmla="*/ 0 h 94"/>
                  <a:gd name="T2" fmla="*/ 0 w 82"/>
                  <a:gd name="T3" fmla="*/ 94 h 94"/>
                  <a:gd name="T4" fmla="*/ 0 w 82"/>
                  <a:gd name="T5" fmla="*/ 93 h 94"/>
                  <a:gd name="T6" fmla="*/ 81 w 82"/>
                  <a:gd name="T7" fmla="*/ 0 h 94"/>
                  <a:gd name="T8" fmla="*/ 82 w 82"/>
                  <a:gd name="T9" fmla="*/ 0 h 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94"/>
                  <a:gd name="T17" fmla="*/ 82 w 82"/>
                  <a:gd name="T18" fmla="*/ 94 h 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94">
                    <a:moveTo>
                      <a:pt x="82" y="0"/>
                    </a:moveTo>
                    <a:lnTo>
                      <a:pt x="0" y="94"/>
                    </a:lnTo>
                    <a:lnTo>
                      <a:pt x="0" y="93"/>
                    </a:lnTo>
                    <a:lnTo>
                      <a:pt x="81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35" name="Freeform 101"/>
              <p:cNvSpPr>
                <a:spLocks/>
              </p:cNvSpPr>
              <p:nvPr/>
            </p:nvSpPr>
            <p:spPr bwMode="auto">
              <a:xfrm>
                <a:off x="2679" y="3303"/>
                <a:ext cx="378" cy="20"/>
              </a:xfrm>
              <a:custGeom>
                <a:avLst/>
                <a:gdLst>
                  <a:gd name="T0" fmla="*/ 0 w 378"/>
                  <a:gd name="T1" fmla="*/ 0 h 20"/>
                  <a:gd name="T2" fmla="*/ 378 w 378"/>
                  <a:gd name="T3" fmla="*/ 1 h 20"/>
                  <a:gd name="T4" fmla="*/ 378 w 378"/>
                  <a:gd name="T5" fmla="*/ 20 h 20"/>
                  <a:gd name="T6" fmla="*/ 0 w 378"/>
                  <a:gd name="T7" fmla="*/ 19 h 20"/>
                  <a:gd name="T8" fmla="*/ 0 w 378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8"/>
                  <a:gd name="T16" fmla="*/ 0 h 20"/>
                  <a:gd name="T17" fmla="*/ 378 w 378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8" h="20">
                    <a:moveTo>
                      <a:pt x="0" y="0"/>
                    </a:moveTo>
                    <a:lnTo>
                      <a:pt x="378" y="1"/>
                    </a:lnTo>
                    <a:lnTo>
                      <a:pt x="378" y="20"/>
                    </a:lnTo>
                    <a:lnTo>
                      <a:pt x="0" y="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36" name="Line 102"/>
              <p:cNvSpPr>
                <a:spLocks noChangeShapeType="1"/>
              </p:cNvSpPr>
              <p:nvPr/>
            </p:nvSpPr>
            <p:spPr bwMode="auto">
              <a:xfrm>
                <a:off x="2575" y="3383"/>
                <a:ext cx="627" cy="1"/>
              </a:xfrm>
              <a:prstGeom prst="line">
                <a:avLst/>
              </a:prstGeom>
              <a:noFill/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37" name="Line 103"/>
              <p:cNvSpPr>
                <a:spLocks noChangeShapeType="1"/>
              </p:cNvSpPr>
              <p:nvPr/>
            </p:nvSpPr>
            <p:spPr bwMode="auto">
              <a:xfrm flipH="1">
                <a:off x="2575" y="3858"/>
                <a:ext cx="627" cy="1"/>
              </a:xfrm>
              <a:prstGeom prst="line">
                <a:avLst/>
              </a:prstGeom>
              <a:noFill/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38" name="Freeform 104"/>
              <p:cNvSpPr>
                <a:spLocks/>
              </p:cNvSpPr>
              <p:nvPr/>
            </p:nvSpPr>
            <p:spPr bwMode="auto">
              <a:xfrm>
                <a:off x="2690" y="2926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39" name="Freeform 105"/>
              <p:cNvSpPr>
                <a:spLocks/>
              </p:cNvSpPr>
              <p:nvPr/>
            </p:nvSpPr>
            <p:spPr bwMode="auto">
              <a:xfrm>
                <a:off x="2693" y="2926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40" name="Freeform 106"/>
              <p:cNvSpPr>
                <a:spLocks/>
              </p:cNvSpPr>
              <p:nvPr/>
            </p:nvSpPr>
            <p:spPr bwMode="auto">
              <a:xfrm>
                <a:off x="2700" y="2926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7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41" name="Freeform 107"/>
              <p:cNvSpPr>
                <a:spLocks/>
              </p:cNvSpPr>
              <p:nvPr/>
            </p:nvSpPr>
            <p:spPr bwMode="auto">
              <a:xfrm>
                <a:off x="2700" y="2926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42" name="Freeform 108"/>
              <p:cNvSpPr>
                <a:spLocks/>
              </p:cNvSpPr>
              <p:nvPr/>
            </p:nvSpPr>
            <p:spPr bwMode="auto">
              <a:xfrm>
                <a:off x="2700" y="2919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43" name="Freeform 109"/>
              <p:cNvSpPr>
                <a:spLocks/>
              </p:cNvSpPr>
              <p:nvPr/>
            </p:nvSpPr>
            <p:spPr bwMode="auto">
              <a:xfrm>
                <a:off x="2700" y="2916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44" name="Freeform 110"/>
              <p:cNvSpPr>
                <a:spLocks/>
              </p:cNvSpPr>
              <p:nvPr/>
            </p:nvSpPr>
            <p:spPr bwMode="auto">
              <a:xfrm>
                <a:off x="2693" y="2916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45" name="Freeform 111"/>
              <p:cNvSpPr>
                <a:spLocks/>
              </p:cNvSpPr>
              <p:nvPr/>
            </p:nvSpPr>
            <p:spPr bwMode="auto">
              <a:xfrm>
                <a:off x="2690" y="2919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46" name="Line 112"/>
              <p:cNvSpPr>
                <a:spLocks noChangeShapeType="1"/>
              </p:cNvSpPr>
              <p:nvPr/>
            </p:nvSpPr>
            <p:spPr bwMode="auto">
              <a:xfrm flipV="1">
                <a:off x="2575" y="3383"/>
                <a:ext cx="1" cy="475"/>
              </a:xfrm>
              <a:prstGeom prst="line">
                <a:avLst/>
              </a:prstGeom>
              <a:noFill/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47" name="Freeform 113"/>
              <p:cNvSpPr>
                <a:spLocks/>
              </p:cNvSpPr>
              <p:nvPr/>
            </p:nvSpPr>
            <p:spPr bwMode="auto">
              <a:xfrm>
                <a:off x="2183" y="3235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48" name="Freeform 114"/>
              <p:cNvSpPr>
                <a:spLocks/>
              </p:cNvSpPr>
              <p:nvPr/>
            </p:nvSpPr>
            <p:spPr bwMode="auto">
              <a:xfrm>
                <a:off x="2186" y="3235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49" name="Freeform 115"/>
              <p:cNvSpPr>
                <a:spLocks/>
              </p:cNvSpPr>
              <p:nvPr/>
            </p:nvSpPr>
            <p:spPr bwMode="auto">
              <a:xfrm>
                <a:off x="2193" y="3235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50" name="Freeform 116"/>
              <p:cNvSpPr>
                <a:spLocks/>
              </p:cNvSpPr>
              <p:nvPr/>
            </p:nvSpPr>
            <p:spPr bwMode="auto">
              <a:xfrm>
                <a:off x="2193" y="3235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51" name="Freeform 117"/>
              <p:cNvSpPr>
                <a:spLocks/>
              </p:cNvSpPr>
              <p:nvPr/>
            </p:nvSpPr>
            <p:spPr bwMode="auto">
              <a:xfrm>
                <a:off x="2193" y="3228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52" name="Freeform 118"/>
              <p:cNvSpPr>
                <a:spLocks/>
              </p:cNvSpPr>
              <p:nvPr/>
            </p:nvSpPr>
            <p:spPr bwMode="auto">
              <a:xfrm>
                <a:off x="2193" y="3226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53" name="Freeform 119"/>
              <p:cNvSpPr>
                <a:spLocks/>
              </p:cNvSpPr>
              <p:nvPr/>
            </p:nvSpPr>
            <p:spPr bwMode="auto">
              <a:xfrm>
                <a:off x="2186" y="3226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54" name="Freeform 120"/>
              <p:cNvSpPr>
                <a:spLocks/>
              </p:cNvSpPr>
              <p:nvPr/>
            </p:nvSpPr>
            <p:spPr bwMode="auto">
              <a:xfrm>
                <a:off x="2183" y="3228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55" name="Rectangle 121"/>
              <p:cNvSpPr>
                <a:spLocks noChangeArrowheads="1"/>
              </p:cNvSpPr>
              <p:nvPr/>
            </p:nvSpPr>
            <p:spPr bwMode="auto">
              <a:xfrm>
                <a:off x="2059" y="3303"/>
                <a:ext cx="620" cy="19"/>
              </a:xfrm>
              <a:prstGeom prst="rect">
                <a:avLst/>
              </a:pr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56" name="Freeform 122"/>
              <p:cNvSpPr>
                <a:spLocks/>
              </p:cNvSpPr>
              <p:nvPr/>
            </p:nvSpPr>
            <p:spPr bwMode="auto">
              <a:xfrm>
                <a:off x="2115" y="3033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57" name="Freeform 123"/>
              <p:cNvSpPr>
                <a:spLocks/>
              </p:cNvSpPr>
              <p:nvPr/>
            </p:nvSpPr>
            <p:spPr bwMode="auto">
              <a:xfrm>
                <a:off x="2118" y="3033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58" name="Freeform 124"/>
              <p:cNvSpPr>
                <a:spLocks/>
              </p:cNvSpPr>
              <p:nvPr/>
            </p:nvSpPr>
            <p:spPr bwMode="auto">
              <a:xfrm>
                <a:off x="2124" y="3033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59" name="Freeform 125"/>
              <p:cNvSpPr>
                <a:spLocks/>
              </p:cNvSpPr>
              <p:nvPr/>
            </p:nvSpPr>
            <p:spPr bwMode="auto">
              <a:xfrm>
                <a:off x="2124" y="3033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60" name="Freeform 126"/>
              <p:cNvSpPr>
                <a:spLocks/>
              </p:cNvSpPr>
              <p:nvPr/>
            </p:nvSpPr>
            <p:spPr bwMode="auto">
              <a:xfrm>
                <a:off x="2124" y="3027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61" name="Freeform 127"/>
              <p:cNvSpPr>
                <a:spLocks/>
              </p:cNvSpPr>
              <p:nvPr/>
            </p:nvSpPr>
            <p:spPr bwMode="auto">
              <a:xfrm>
                <a:off x="2124" y="3024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62" name="Freeform 128"/>
              <p:cNvSpPr>
                <a:spLocks/>
              </p:cNvSpPr>
              <p:nvPr/>
            </p:nvSpPr>
            <p:spPr bwMode="auto">
              <a:xfrm>
                <a:off x="2118" y="3024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63" name="Freeform 129"/>
              <p:cNvSpPr>
                <a:spLocks/>
              </p:cNvSpPr>
              <p:nvPr/>
            </p:nvSpPr>
            <p:spPr bwMode="auto">
              <a:xfrm>
                <a:off x="2115" y="3027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64" name="Freeform 130"/>
              <p:cNvSpPr>
                <a:spLocks/>
              </p:cNvSpPr>
              <p:nvPr/>
            </p:nvSpPr>
            <p:spPr bwMode="auto">
              <a:xfrm>
                <a:off x="1969" y="3033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65" name="Freeform 131"/>
              <p:cNvSpPr>
                <a:spLocks/>
              </p:cNvSpPr>
              <p:nvPr/>
            </p:nvSpPr>
            <p:spPr bwMode="auto">
              <a:xfrm>
                <a:off x="1972" y="3033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66" name="Freeform 132"/>
              <p:cNvSpPr>
                <a:spLocks/>
              </p:cNvSpPr>
              <p:nvPr/>
            </p:nvSpPr>
            <p:spPr bwMode="auto">
              <a:xfrm>
                <a:off x="1978" y="3033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67" name="Freeform 133"/>
              <p:cNvSpPr>
                <a:spLocks/>
              </p:cNvSpPr>
              <p:nvPr/>
            </p:nvSpPr>
            <p:spPr bwMode="auto">
              <a:xfrm>
                <a:off x="1978" y="3033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68" name="Freeform 134"/>
              <p:cNvSpPr>
                <a:spLocks/>
              </p:cNvSpPr>
              <p:nvPr/>
            </p:nvSpPr>
            <p:spPr bwMode="auto">
              <a:xfrm>
                <a:off x="1978" y="3027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69" name="Freeform 135"/>
              <p:cNvSpPr>
                <a:spLocks/>
              </p:cNvSpPr>
              <p:nvPr/>
            </p:nvSpPr>
            <p:spPr bwMode="auto">
              <a:xfrm>
                <a:off x="1978" y="3024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70" name="Freeform 136"/>
              <p:cNvSpPr>
                <a:spLocks/>
              </p:cNvSpPr>
              <p:nvPr/>
            </p:nvSpPr>
            <p:spPr bwMode="auto">
              <a:xfrm>
                <a:off x="1972" y="3024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71" name="Freeform 137"/>
              <p:cNvSpPr>
                <a:spLocks/>
              </p:cNvSpPr>
              <p:nvPr/>
            </p:nvSpPr>
            <p:spPr bwMode="auto">
              <a:xfrm>
                <a:off x="1969" y="3027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72" name="Freeform 138"/>
              <p:cNvSpPr>
                <a:spLocks/>
              </p:cNvSpPr>
              <p:nvPr/>
            </p:nvSpPr>
            <p:spPr bwMode="auto">
              <a:xfrm>
                <a:off x="1944" y="3206"/>
                <a:ext cx="21" cy="26"/>
              </a:xfrm>
              <a:custGeom>
                <a:avLst/>
                <a:gdLst>
                  <a:gd name="T0" fmla="*/ 0 w 21"/>
                  <a:gd name="T1" fmla="*/ 0 h 26"/>
                  <a:gd name="T2" fmla="*/ 2 w 21"/>
                  <a:gd name="T3" fmla="*/ 26 h 26"/>
                  <a:gd name="T4" fmla="*/ 21 w 21"/>
                  <a:gd name="T5" fmla="*/ 22 h 26"/>
                  <a:gd name="T6" fmla="*/ 19 w 21"/>
                  <a:gd name="T7" fmla="*/ 0 h 26"/>
                  <a:gd name="T8" fmla="*/ 0 w 21"/>
                  <a:gd name="T9" fmla="*/ 0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26"/>
                  <a:gd name="T17" fmla="*/ 21 w 21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26">
                    <a:moveTo>
                      <a:pt x="0" y="0"/>
                    </a:moveTo>
                    <a:lnTo>
                      <a:pt x="2" y="26"/>
                    </a:lnTo>
                    <a:lnTo>
                      <a:pt x="21" y="22"/>
                    </a:lnTo>
                    <a:lnTo>
                      <a:pt x="1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73" name="Freeform 139"/>
              <p:cNvSpPr>
                <a:spLocks/>
              </p:cNvSpPr>
              <p:nvPr/>
            </p:nvSpPr>
            <p:spPr bwMode="auto">
              <a:xfrm>
                <a:off x="1946" y="3228"/>
                <a:ext cx="26" cy="29"/>
              </a:xfrm>
              <a:custGeom>
                <a:avLst/>
                <a:gdLst>
                  <a:gd name="T0" fmla="*/ 0 w 26"/>
                  <a:gd name="T1" fmla="*/ 4 h 29"/>
                  <a:gd name="T2" fmla="*/ 9 w 26"/>
                  <a:gd name="T3" fmla="*/ 29 h 29"/>
                  <a:gd name="T4" fmla="*/ 26 w 26"/>
                  <a:gd name="T5" fmla="*/ 20 h 29"/>
                  <a:gd name="T6" fmla="*/ 19 w 26"/>
                  <a:gd name="T7" fmla="*/ 0 h 29"/>
                  <a:gd name="T8" fmla="*/ 0 w 26"/>
                  <a:gd name="T9" fmla="*/ 4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9"/>
                  <a:gd name="T17" fmla="*/ 26 w 26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9">
                    <a:moveTo>
                      <a:pt x="0" y="4"/>
                    </a:moveTo>
                    <a:lnTo>
                      <a:pt x="9" y="29"/>
                    </a:lnTo>
                    <a:lnTo>
                      <a:pt x="26" y="20"/>
                    </a:lnTo>
                    <a:lnTo>
                      <a:pt x="19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74" name="Freeform 140"/>
              <p:cNvSpPr>
                <a:spLocks/>
              </p:cNvSpPr>
              <p:nvPr/>
            </p:nvSpPr>
            <p:spPr bwMode="auto">
              <a:xfrm>
                <a:off x="1955" y="3248"/>
                <a:ext cx="29" cy="31"/>
              </a:xfrm>
              <a:custGeom>
                <a:avLst/>
                <a:gdLst>
                  <a:gd name="T0" fmla="*/ 0 w 29"/>
                  <a:gd name="T1" fmla="*/ 9 h 31"/>
                  <a:gd name="T2" fmla="*/ 14 w 29"/>
                  <a:gd name="T3" fmla="*/ 31 h 31"/>
                  <a:gd name="T4" fmla="*/ 29 w 29"/>
                  <a:gd name="T5" fmla="*/ 18 h 31"/>
                  <a:gd name="T6" fmla="*/ 17 w 29"/>
                  <a:gd name="T7" fmla="*/ 0 h 31"/>
                  <a:gd name="T8" fmla="*/ 0 w 29"/>
                  <a:gd name="T9" fmla="*/ 9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1"/>
                  <a:gd name="T17" fmla="*/ 29 w 29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1">
                    <a:moveTo>
                      <a:pt x="0" y="9"/>
                    </a:moveTo>
                    <a:lnTo>
                      <a:pt x="14" y="31"/>
                    </a:lnTo>
                    <a:lnTo>
                      <a:pt x="29" y="18"/>
                    </a:lnTo>
                    <a:lnTo>
                      <a:pt x="17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75" name="Freeform 141"/>
              <p:cNvSpPr>
                <a:spLocks/>
              </p:cNvSpPr>
              <p:nvPr/>
            </p:nvSpPr>
            <p:spPr bwMode="auto">
              <a:xfrm>
                <a:off x="1969" y="3266"/>
                <a:ext cx="30" cy="31"/>
              </a:xfrm>
              <a:custGeom>
                <a:avLst/>
                <a:gdLst>
                  <a:gd name="T0" fmla="*/ 0 w 30"/>
                  <a:gd name="T1" fmla="*/ 13 h 31"/>
                  <a:gd name="T2" fmla="*/ 18 w 30"/>
                  <a:gd name="T3" fmla="*/ 31 h 31"/>
                  <a:gd name="T4" fmla="*/ 30 w 30"/>
                  <a:gd name="T5" fmla="*/ 16 h 31"/>
                  <a:gd name="T6" fmla="*/ 15 w 30"/>
                  <a:gd name="T7" fmla="*/ 0 h 31"/>
                  <a:gd name="T8" fmla="*/ 0 w 30"/>
                  <a:gd name="T9" fmla="*/ 13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1"/>
                  <a:gd name="T17" fmla="*/ 30 w 30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1">
                    <a:moveTo>
                      <a:pt x="0" y="13"/>
                    </a:moveTo>
                    <a:lnTo>
                      <a:pt x="18" y="31"/>
                    </a:lnTo>
                    <a:lnTo>
                      <a:pt x="30" y="16"/>
                    </a:lnTo>
                    <a:lnTo>
                      <a:pt x="15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76" name="Freeform 142"/>
              <p:cNvSpPr>
                <a:spLocks/>
              </p:cNvSpPr>
              <p:nvPr/>
            </p:nvSpPr>
            <p:spPr bwMode="auto">
              <a:xfrm>
                <a:off x="1987" y="3282"/>
                <a:ext cx="30" cy="29"/>
              </a:xfrm>
              <a:custGeom>
                <a:avLst/>
                <a:gdLst>
                  <a:gd name="T0" fmla="*/ 0 w 30"/>
                  <a:gd name="T1" fmla="*/ 15 h 29"/>
                  <a:gd name="T2" fmla="*/ 22 w 30"/>
                  <a:gd name="T3" fmla="*/ 29 h 29"/>
                  <a:gd name="T4" fmla="*/ 30 w 30"/>
                  <a:gd name="T5" fmla="*/ 11 h 29"/>
                  <a:gd name="T6" fmla="*/ 12 w 30"/>
                  <a:gd name="T7" fmla="*/ 0 h 29"/>
                  <a:gd name="T8" fmla="*/ 0 w 30"/>
                  <a:gd name="T9" fmla="*/ 15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29"/>
                  <a:gd name="T17" fmla="*/ 30 w 30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29">
                    <a:moveTo>
                      <a:pt x="0" y="15"/>
                    </a:moveTo>
                    <a:lnTo>
                      <a:pt x="22" y="29"/>
                    </a:lnTo>
                    <a:lnTo>
                      <a:pt x="30" y="11"/>
                    </a:lnTo>
                    <a:lnTo>
                      <a:pt x="12" y="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77" name="Freeform 143"/>
              <p:cNvSpPr>
                <a:spLocks/>
              </p:cNvSpPr>
              <p:nvPr/>
            </p:nvSpPr>
            <p:spPr bwMode="auto">
              <a:xfrm>
                <a:off x="2009" y="3293"/>
                <a:ext cx="28" cy="26"/>
              </a:xfrm>
              <a:custGeom>
                <a:avLst/>
                <a:gdLst>
                  <a:gd name="T0" fmla="*/ 0 w 28"/>
                  <a:gd name="T1" fmla="*/ 18 h 26"/>
                  <a:gd name="T2" fmla="*/ 24 w 28"/>
                  <a:gd name="T3" fmla="*/ 26 h 26"/>
                  <a:gd name="T4" fmla="*/ 28 w 28"/>
                  <a:gd name="T5" fmla="*/ 7 h 26"/>
                  <a:gd name="T6" fmla="*/ 8 w 28"/>
                  <a:gd name="T7" fmla="*/ 0 h 26"/>
                  <a:gd name="T8" fmla="*/ 0 w 28"/>
                  <a:gd name="T9" fmla="*/ 18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"/>
                  <a:gd name="T16" fmla="*/ 0 h 26"/>
                  <a:gd name="T17" fmla="*/ 28 w 28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" h="26">
                    <a:moveTo>
                      <a:pt x="0" y="18"/>
                    </a:moveTo>
                    <a:lnTo>
                      <a:pt x="24" y="26"/>
                    </a:lnTo>
                    <a:lnTo>
                      <a:pt x="28" y="7"/>
                    </a:lnTo>
                    <a:lnTo>
                      <a:pt x="8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78" name="Freeform 144"/>
              <p:cNvSpPr>
                <a:spLocks/>
              </p:cNvSpPr>
              <p:nvPr/>
            </p:nvSpPr>
            <p:spPr bwMode="auto">
              <a:xfrm>
                <a:off x="2033" y="3300"/>
                <a:ext cx="26" cy="22"/>
              </a:xfrm>
              <a:custGeom>
                <a:avLst/>
                <a:gdLst>
                  <a:gd name="T0" fmla="*/ 0 w 26"/>
                  <a:gd name="T1" fmla="*/ 19 h 22"/>
                  <a:gd name="T2" fmla="*/ 26 w 26"/>
                  <a:gd name="T3" fmla="*/ 22 h 22"/>
                  <a:gd name="T4" fmla="*/ 26 w 26"/>
                  <a:gd name="T5" fmla="*/ 3 h 22"/>
                  <a:gd name="T6" fmla="*/ 4 w 26"/>
                  <a:gd name="T7" fmla="*/ 0 h 22"/>
                  <a:gd name="T8" fmla="*/ 0 w 26"/>
                  <a:gd name="T9" fmla="*/ 19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2"/>
                  <a:gd name="T17" fmla="*/ 26 w 26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2">
                    <a:moveTo>
                      <a:pt x="0" y="19"/>
                    </a:moveTo>
                    <a:lnTo>
                      <a:pt x="26" y="22"/>
                    </a:lnTo>
                    <a:lnTo>
                      <a:pt x="26" y="3"/>
                    </a:lnTo>
                    <a:lnTo>
                      <a:pt x="4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79" name="Freeform 145"/>
              <p:cNvSpPr>
                <a:spLocks/>
              </p:cNvSpPr>
              <p:nvPr/>
            </p:nvSpPr>
            <p:spPr bwMode="auto">
              <a:xfrm>
                <a:off x="1964" y="3192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80" name="Freeform 146"/>
              <p:cNvSpPr>
                <a:spLocks/>
              </p:cNvSpPr>
              <p:nvPr/>
            </p:nvSpPr>
            <p:spPr bwMode="auto">
              <a:xfrm>
                <a:off x="1967" y="3192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81" name="Freeform 147"/>
              <p:cNvSpPr>
                <a:spLocks/>
              </p:cNvSpPr>
              <p:nvPr/>
            </p:nvSpPr>
            <p:spPr bwMode="auto">
              <a:xfrm>
                <a:off x="1974" y="3192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82" name="Freeform 148"/>
              <p:cNvSpPr>
                <a:spLocks/>
              </p:cNvSpPr>
              <p:nvPr/>
            </p:nvSpPr>
            <p:spPr bwMode="auto">
              <a:xfrm>
                <a:off x="1974" y="3192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83" name="Freeform 149"/>
              <p:cNvSpPr>
                <a:spLocks/>
              </p:cNvSpPr>
              <p:nvPr/>
            </p:nvSpPr>
            <p:spPr bwMode="auto">
              <a:xfrm>
                <a:off x="1974" y="3185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84" name="Freeform 150"/>
              <p:cNvSpPr>
                <a:spLocks/>
              </p:cNvSpPr>
              <p:nvPr/>
            </p:nvSpPr>
            <p:spPr bwMode="auto">
              <a:xfrm>
                <a:off x="1974" y="3183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85" name="Freeform 151"/>
              <p:cNvSpPr>
                <a:spLocks/>
              </p:cNvSpPr>
              <p:nvPr/>
            </p:nvSpPr>
            <p:spPr bwMode="auto">
              <a:xfrm>
                <a:off x="1967" y="3183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86" name="Freeform 152"/>
              <p:cNvSpPr>
                <a:spLocks/>
              </p:cNvSpPr>
              <p:nvPr/>
            </p:nvSpPr>
            <p:spPr bwMode="auto">
              <a:xfrm>
                <a:off x="1964" y="3185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87" name="Line 153"/>
              <p:cNvSpPr>
                <a:spLocks noChangeShapeType="1"/>
              </p:cNvSpPr>
              <p:nvPr/>
            </p:nvSpPr>
            <p:spPr bwMode="auto">
              <a:xfrm>
                <a:off x="2094" y="3138"/>
                <a:ext cx="15" cy="42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88" name="Line 154"/>
              <p:cNvSpPr>
                <a:spLocks noChangeShapeType="1"/>
              </p:cNvSpPr>
              <p:nvPr/>
            </p:nvSpPr>
            <p:spPr bwMode="auto">
              <a:xfrm>
                <a:off x="2109" y="3180"/>
                <a:ext cx="21" cy="39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89" name="Line 155"/>
              <p:cNvSpPr>
                <a:spLocks noChangeShapeType="1"/>
              </p:cNvSpPr>
              <p:nvPr/>
            </p:nvSpPr>
            <p:spPr bwMode="auto">
              <a:xfrm>
                <a:off x="2130" y="3219"/>
                <a:ext cx="26" cy="37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90" name="Line 156"/>
              <p:cNvSpPr>
                <a:spLocks noChangeShapeType="1"/>
              </p:cNvSpPr>
              <p:nvPr/>
            </p:nvSpPr>
            <p:spPr bwMode="auto">
              <a:xfrm>
                <a:off x="2156" y="3256"/>
                <a:ext cx="30" cy="33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91" name="Freeform 157"/>
              <p:cNvSpPr>
                <a:spLocks/>
              </p:cNvSpPr>
              <p:nvPr/>
            </p:nvSpPr>
            <p:spPr bwMode="auto">
              <a:xfrm>
                <a:off x="1960" y="3214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92" name="Freeform 158"/>
              <p:cNvSpPr>
                <a:spLocks/>
              </p:cNvSpPr>
              <p:nvPr/>
            </p:nvSpPr>
            <p:spPr bwMode="auto">
              <a:xfrm>
                <a:off x="1963" y="3214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93" name="Freeform 159"/>
              <p:cNvSpPr>
                <a:spLocks/>
              </p:cNvSpPr>
              <p:nvPr/>
            </p:nvSpPr>
            <p:spPr bwMode="auto">
              <a:xfrm>
                <a:off x="1970" y="3214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94" name="Freeform 160"/>
              <p:cNvSpPr>
                <a:spLocks/>
              </p:cNvSpPr>
              <p:nvPr/>
            </p:nvSpPr>
            <p:spPr bwMode="auto">
              <a:xfrm>
                <a:off x="1970" y="3214"/>
                <a:ext cx="9" cy="6"/>
              </a:xfrm>
              <a:custGeom>
                <a:avLst/>
                <a:gdLst>
                  <a:gd name="T0" fmla="*/ 7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7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7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95" name="Freeform 161"/>
              <p:cNvSpPr>
                <a:spLocks/>
              </p:cNvSpPr>
              <p:nvPr/>
            </p:nvSpPr>
            <p:spPr bwMode="auto">
              <a:xfrm>
                <a:off x="1970" y="3207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96" name="Freeform 162"/>
              <p:cNvSpPr>
                <a:spLocks/>
              </p:cNvSpPr>
              <p:nvPr/>
            </p:nvSpPr>
            <p:spPr bwMode="auto">
              <a:xfrm>
                <a:off x="1970" y="3204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97" name="Freeform 163"/>
              <p:cNvSpPr>
                <a:spLocks/>
              </p:cNvSpPr>
              <p:nvPr/>
            </p:nvSpPr>
            <p:spPr bwMode="auto">
              <a:xfrm>
                <a:off x="1963" y="3204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98" name="Freeform 164"/>
              <p:cNvSpPr>
                <a:spLocks/>
              </p:cNvSpPr>
              <p:nvPr/>
            </p:nvSpPr>
            <p:spPr bwMode="auto">
              <a:xfrm>
                <a:off x="1960" y="3207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199" name="Freeform 165"/>
              <p:cNvSpPr>
                <a:spLocks/>
              </p:cNvSpPr>
              <p:nvPr/>
            </p:nvSpPr>
            <p:spPr bwMode="auto">
              <a:xfrm>
                <a:off x="2059" y="3067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200" name="Freeform 166"/>
              <p:cNvSpPr>
                <a:spLocks/>
              </p:cNvSpPr>
              <p:nvPr/>
            </p:nvSpPr>
            <p:spPr bwMode="auto">
              <a:xfrm>
                <a:off x="2062" y="3067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201" name="Freeform 167"/>
              <p:cNvSpPr>
                <a:spLocks/>
              </p:cNvSpPr>
              <p:nvPr/>
            </p:nvSpPr>
            <p:spPr bwMode="auto">
              <a:xfrm>
                <a:off x="2068" y="3067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202" name="Freeform 168"/>
              <p:cNvSpPr>
                <a:spLocks/>
              </p:cNvSpPr>
              <p:nvPr/>
            </p:nvSpPr>
            <p:spPr bwMode="auto">
              <a:xfrm>
                <a:off x="2068" y="3067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203" name="Freeform 169"/>
              <p:cNvSpPr>
                <a:spLocks/>
              </p:cNvSpPr>
              <p:nvPr/>
            </p:nvSpPr>
            <p:spPr bwMode="auto">
              <a:xfrm>
                <a:off x="2068" y="3061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204" name="Freeform 170"/>
              <p:cNvSpPr>
                <a:spLocks/>
              </p:cNvSpPr>
              <p:nvPr/>
            </p:nvSpPr>
            <p:spPr bwMode="auto">
              <a:xfrm>
                <a:off x="2068" y="3058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205" name="Freeform 171"/>
              <p:cNvSpPr>
                <a:spLocks/>
              </p:cNvSpPr>
              <p:nvPr/>
            </p:nvSpPr>
            <p:spPr bwMode="auto">
              <a:xfrm>
                <a:off x="2062" y="3058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206" name="Freeform 172"/>
              <p:cNvSpPr>
                <a:spLocks/>
              </p:cNvSpPr>
              <p:nvPr/>
            </p:nvSpPr>
            <p:spPr bwMode="auto">
              <a:xfrm>
                <a:off x="2059" y="3061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207" name="Freeform 173"/>
              <p:cNvSpPr>
                <a:spLocks/>
              </p:cNvSpPr>
              <p:nvPr/>
            </p:nvSpPr>
            <p:spPr bwMode="auto">
              <a:xfrm>
                <a:off x="1964" y="3110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208" name="Freeform 174"/>
              <p:cNvSpPr>
                <a:spLocks/>
              </p:cNvSpPr>
              <p:nvPr/>
            </p:nvSpPr>
            <p:spPr bwMode="auto">
              <a:xfrm>
                <a:off x="1967" y="3110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209" name="Freeform 175"/>
              <p:cNvSpPr>
                <a:spLocks/>
              </p:cNvSpPr>
              <p:nvPr/>
            </p:nvSpPr>
            <p:spPr bwMode="auto">
              <a:xfrm>
                <a:off x="1974" y="3110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210" name="Freeform 176"/>
              <p:cNvSpPr>
                <a:spLocks/>
              </p:cNvSpPr>
              <p:nvPr/>
            </p:nvSpPr>
            <p:spPr bwMode="auto">
              <a:xfrm>
                <a:off x="1974" y="3110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211" name="Freeform 177"/>
              <p:cNvSpPr>
                <a:spLocks/>
              </p:cNvSpPr>
              <p:nvPr/>
            </p:nvSpPr>
            <p:spPr bwMode="auto">
              <a:xfrm>
                <a:off x="1974" y="3104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212" name="Freeform 178"/>
              <p:cNvSpPr>
                <a:spLocks/>
              </p:cNvSpPr>
              <p:nvPr/>
            </p:nvSpPr>
            <p:spPr bwMode="auto">
              <a:xfrm>
                <a:off x="1974" y="3101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213" name="Freeform 179"/>
              <p:cNvSpPr>
                <a:spLocks/>
              </p:cNvSpPr>
              <p:nvPr/>
            </p:nvSpPr>
            <p:spPr bwMode="auto">
              <a:xfrm>
                <a:off x="1967" y="3101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214" name="Freeform 180"/>
              <p:cNvSpPr>
                <a:spLocks/>
              </p:cNvSpPr>
              <p:nvPr/>
            </p:nvSpPr>
            <p:spPr bwMode="auto">
              <a:xfrm>
                <a:off x="1964" y="3104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215" name="Freeform 181"/>
              <p:cNvSpPr>
                <a:spLocks/>
              </p:cNvSpPr>
              <p:nvPr/>
            </p:nvSpPr>
            <p:spPr bwMode="auto">
              <a:xfrm>
                <a:off x="1964" y="3141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216" name="Freeform 182"/>
              <p:cNvSpPr>
                <a:spLocks/>
              </p:cNvSpPr>
              <p:nvPr/>
            </p:nvSpPr>
            <p:spPr bwMode="auto">
              <a:xfrm>
                <a:off x="1967" y="3141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217" name="Freeform 183"/>
              <p:cNvSpPr>
                <a:spLocks/>
              </p:cNvSpPr>
              <p:nvPr/>
            </p:nvSpPr>
            <p:spPr bwMode="auto">
              <a:xfrm>
                <a:off x="1974" y="3141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218" name="Freeform 184"/>
              <p:cNvSpPr>
                <a:spLocks/>
              </p:cNvSpPr>
              <p:nvPr/>
            </p:nvSpPr>
            <p:spPr bwMode="auto">
              <a:xfrm>
                <a:off x="1974" y="3141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219" name="Freeform 185"/>
              <p:cNvSpPr>
                <a:spLocks/>
              </p:cNvSpPr>
              <p:nvPr/>
            </p:nvSpPr>
            <p:spPr bwMode="auto">
              <a:xfrm>
                <a:off x="1974" y="3134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220" name="Freeform 186"/>
              <p:cNvSpPr>
                <a:spLocks/>
              </p:cNvSpPr>
              <p:nvPr/>
            </p:nvSpPr>
            <p:spPr bwMode="auto">
              <a:xfrm>
                <a:off x="1974" y="3131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221" name="Freeform 187"/>
              <p:cNvSpPr>
                <a:spLocks/>
              </p:cNvSpPr>
              <p:nvPr/>
            </p:nvSpPr>
            <p:spPr bwMode="auto">
              <a:xfrm>
                <a:off x="1967" y="3131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222" name="Freeform 188"/>
              <p:cNvSpPr>
                <a:spLocks/>
              </p:cNvSpPr>
              <p:nvPr/>
            </p:nvSpPr>
            <p:spPr bwMode="auto">
              <a:xfrm>
                <a:off x="1964" y="3134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223" name="Freeform 189"/>
              <p:cNvSpPr>
                <a:spLocks/>
              </p:cNvSpPr>
              <p:nvPr/>
            </p:nvSpPr>
            <p:spPr bwMode="auto">
              <a:xfrm>
                <a:off x="1969" y="3162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224" name="Freeform 190"/>
              <p:cNvSpPr>
                <a:spLocks/>
              </p:cNvSpPr>
              <p:nvPr/>
            </p:nvSpPr>
            <p:spPr bwMode="auto">
              <a:xfrm>
                <a:off x="1972" y="3162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225" name="Freeform 191"/>
              <p:cNvSpPr>
                <a:spLocks/>
              </p:cNvSpPr>
              <p:nvPr/>
            </p:nvSpPr>
            <p:spPr bwMode="auto">
              <a:xfrm>
                <a:off x="1978" y="3162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226" name="Freeform 192"/>
              <p:cNvSpPr>
                <a:spLocks/>
              </p:cNvSpPr>
              <p:nvPr/>
            </p:nvSpPr>
            <p:spPr bwMode="auto">
              <a:xfrm>
                <a:off x="1978" y="3162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227" name="Freeform 193"/>
              <p:cNvSpPr>
                <a:spLocks/>
              </p:cNvSpPr>
              <p:nvPr/>
            </p:nvSpPr>
            <p:spPr bwMode="auto">
              <a:xfrm>
                <a:off x="1978" y="3155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228" name="Freeform 194"/>
              <p:cNvSpPr>
                <a:spLocks/>
              </p:cNvSpPr>
              <p:nvPr/>
            </p:nvSpPr>
            <p:spPr bwMode="auto">
              <a:xfrm>
                <a:off x="1978" y="3152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229" name="Freeform 195"/>
              <p:cNvSpPr>
                <a:spLocks/>
              </p:cNvSpPr>
              <p:nvPr/>
            </p:nvSpPr>
            <p:spPr bwMode="auto">
              <a:xfrm>
                <a:off x="1972" y="3152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230" name="Freeform 196"/>
              <p:cNvSpPr>
                <a:spLocks/>
              </p:cNvSpPr>
              <p:nvPr/>
            </p:nvSpPr>
            <p:spPr bwMode="auto">
              <a:xfrm>
                <a:off x="1969" y="3155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231" name="Freeform 197"/>
              <p:cNvSpPr>
                <a:spLocks/>
              </p:cNvSpPr>
              <p:nvPr/>
            </p:nvSpPr>
            <p:spPr bwMode="auto">
              <a:xfrm>
                <a:off x="1969" y="3067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232" name="Freeform 198"/>
              <p:cNvSpPr>
                <a:spLocks/>
              </p:cNvSpPr>
              <p:nvPr/>
            </p:nvSpPr>
            <p:spPr bwMode="auto">
              <a:xfrm>
                <a:off x="1972" y="3067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233" name="Freeform 199"/>
              <p:cNvSpPr>
                <a:spLocks/>
              </p:cNvSpPr>
              <p:nvPr/>
            </p:nvSpPr>
            <p:spPr bwMode="auto">
              <a:xfrm>
                <a:off x="1978" y="3067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234" name="Freeform 200"/>
              <p:cNvSpPr>
                <a:spLocks/>
              </p:cNvSpPr>
              <p:nvPr/>
            </p:nvSpPr>
            <p:spPr bwMode="auto">
              <a:xfrm>
                <a:off x="1978" y="3067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235" name="Freeform 201"/>
              <p:cNvSpPr>
                <a:spLocks/>
              </p:cNvSpPr>
              <p:nvPr/>
            </p:nvSpPr>
            <p:spPr bwMode="auto">
              <a:xfrm>
                <a:off x="1978" y="3061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236" name="Freeform 202"/>
              <p:cNvSpPr>
                <a:spLocks/>
              </p:cNvSpPr>
              <p:nvPr/>
            </p:nvSpPr>
            <p:spPr bwMode="auto">
              <a:xfrm>
                <a:off x="1978" y="3058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237" name="Freeform 203"/>
              <p:cNvSpPr>
                <a:spLocks/>
              </p:cNvSpPr>
              <p:nvPr/>
            </p:nvSpPr>
            <p:spPr bwMode="auto">
              <a:xfrm>
                <a:off x="1972" y="3058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238" name="Freeform 204"/>
              <p:cNvSpPr>
                <a:spLocks/>
              </p:cNvSpPr>
              <p:nvPr/>
            </p:nvSpPr>
            <p:spPr bwMode="auto">
              <a:xfrm>
                <a:off x="1969" y="3061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239" name="Freeform 205"/>
              <p:cNvSpPr>
                <a:spLocks/>
              </p:cNvSpPr>
              <p:nvPr/>
            </p:nvSpPr>
            <p:spPr bwMode="auto">
              <a:xfrm>
                <a:off x="1973" y="3093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24622" name="Group 206"/>
            <p:cNvGrpSpPr>
              <a:grpSpLocks/>
            </p:cNvGrpSpPr>
            <p:nvPr/>
          </p:nvGrpSpPr>
          <p:grpSpPr bwMode="auto">
            <a:xfrm>
              <a:off x="1960" y="2727"/>
              <a:ext cx="208" cy="463"/>
              <a:chOff x="1960" y="2727"/>
              <a:chExt cx="208" cy="463"/>
            </a:xfrm>
          </p:grpSpPr>
          <p:sp>
            <p:nvSpPr>
              <p:cNvPr id="29840" name="Freeform 207"/>
              <p:cNvSpPr>
                <a:spLocks/>
              </p:cNvSpPr>
              <p:nvPr/>
            </p:nvSpPr>
            <p:spPr bwMode="auto">
              <a:xfrm>
                <a:off x="1976" y="3093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41" name="Freeform 208"/>
              <p:cNvSpPr>
                <a:spLocks/>
              </p:cNvSpPr>
              <p:nvPr/>
            </p:nvSpPr>
            <p:spPr bwMode="auto">
              <a:xfrm>
                <a:off x="1983" y="3093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42" name="Freeform 209"/>
              <p:cNvSpPr>
                <a:spLocks/>
              </p:cNvSpPr>
              <p:nvPr/>
            </p:nvSpPr>
            <p:spPr bwMode="auto">
              <a:xfrm>
                <a:off x="1983" y="3093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43" name="Freeform 210"/>
              <p:cNvSpPr>
                <a:spLocks/>
              </p:cNvSpPr>
              <p:nvPr/>
            </p:nvSpPr>
            <p:spPr bwMode="auto">
              <a:xfrm>
                <a:off x="1983" y="3087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6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44" name="Freeform 211"/>
              <p:cNvSpPr>
                <a:spLocks/>
              </p:cNvSpPr>
              <p:nvPr/>
            </p:nvSpPr>
            <p:spPr bwMode="auto">
              <a:xfrm>
                <a:off x="1983" y="3084"/>
                <a:ext cx="6" cy="9"/>
              </a:xfrm>
              <a:custGeom>
                <a:avLst/>
                <a:gdLst>
                  <a:gd name="T0" fmla="*/ 6 w 6"/>
                  <a:gd name="T1" fmla="*/ 3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45" name="Freeform 212"/>
              <p:cNvSpPr>
                <a:spLocks/>
              </p:cNvSpPr>
              <p:nvPr/>
            </p:nvSpPr>
            <p:spPr bwMode="auto">
              <a:xfrm>
                <a:off x="1976" y="3084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46" name="Freeform 213"/>
              <p:cNvSpPr>
                <a:spLocks/>
              </p:cNvSpPr>
              <p:nvPr/>
            </p:nvSpPr>
            <p:spPr bwMode="auto">
              <a:xfrm>
                <a:off x="1973" y="3087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47" name="Line 214"/>
              <p:cNvSpPr>
                <a:spLocks noChangeShapeType="1"/>
              </p:cNvSpPr>
              <p:nvPr/>
            </p:nvSpPr>
            <p:spPr bwMode="auto">
              <a:xfrm>
                <a:off x="2090" y="3126"/>
                <a:ext cx="30" cy="53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48" name="Line 215"/>
              <p:cNvSpPr>
                <a:spLocks noChangeShapeType="1"/>
              </p:cNvSpPr>
              <p:nvPr/>
            </p:nvSpPr>
            <p:spPr bwMode="auto">
              <a:xfrm>
                <a:off x="2090" y="3126"/>
                <a:ext cx="11" cy="64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49" name="Freeform 216"/>
              <p:cNvSpPr>
                <a:spLocks/>
              </p:cNvSpPr>
              <p:nvPr/>
            </p:nvSpPr>
            <p:spPr bwMode="auto">
              <a:xfrm>
                <a:off x="2090" y="3126"/>
                <a:ext cx="30" cy="64"/>
              </a:xfrm>
              <a:custGeom>
                <a:avLst/>
                <a:gdLst>
                  <a:gd name="T0" fmla="*/ 0 w 30"/>
                  <a:gd name="T1" fmla="*/ 0 h 64"/>
                  <a:gd name="T2" fmla="*/ 30 w 30"/>
                  <a:gd name="T3" fmla="*/ 53 h 64"/>
                  <a:gd name="T4" fmla="*/ 11 w 30"/>
                  <a:gd name="T5" fmla="*/ 64 h 64"/>
                  <a:gd name="T6" fmla="*/ 0 w 30"/>
                  <a:gd name="T7" fmla="*/ 0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"/>
                  <a:gd name="T13" fmla="*/ 0 h 64"/>
                  <a:gd name="T14" fmla="*/ 30 w 30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" h="64">
                    <a:moveTo>
                      <a:pt x="0" y="0"/>
                    </a:moveTo>
                    <a:lnTo>
                      <a:pt x="30" y="53"/>
                    </a:lnTo>
                    <a:lnTo>
                      <a:pt x="11" y="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50" name="Line 217"/>
              <p:cNvSpPr>
                <a:spLocks noChangeShapeType="1"/>
              </p:cNvSpPr>
              <p:nvPr/>
            </p:nvSpPr>
            <p:spPr bwMode="auto">
              <a:xfrm flipV="1">
                <a:off x="2101" y="3179"/>
                <a:ext cx="19" cy="11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51" name="Freeform 218"/>
              <p:cNvSpPr>
                <a:spLocks/>
              </p:cNvSpPr>
              <p:nvPr/>
            </p:nvSpPr>
            <p:spPr bwMode="auto">
              <a:xfrm>
                <a:off x="2149" y="3123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52" name="Freeform 219"/>
              <p:cNvSpPr>
                <a:spLocks/>
              </p:cNvSpPr>
              <p:nvPr/>
            </p:nvSpPr>
            <p:spPr bwMode="auto">
              <a:xfrm>
                <a:off x="2152" y="3123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53" name="Freeform 220"/>
              <p:cNvSpPr>
                <a:spLocks/>
              </p:cNvSpPr>
              <p:nvPr/>
            </p:nvSpPr>
            <p:spPr bwMode="auto">
              <a:xfrm>
                <a:off x="2159" y="3123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54" name="Freeform 221"/>
              <p:cNvSpPr>
                <a:spLocks/>
              </p:cNvSpPr>
              <p:nvPr/>
            </p:nvSpPr>
            <p:spPr bwMode="auto">
              <a:xfrm>
                <a:off x="2159" y="3123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55" name="Freeform 222"/>
              <p:cNvSpPr>
                <a:spLocks/>
              </p:cNvSpPr>
              <p:nvPr/>
            </p:nvSpPr>
            <p:spPr bwMode="auto">
              <a:xfrm>
                <a:off x="2159" y="3117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6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56" name="Freeform 223"/>
              <p:cNvSpPr>
                <a:spLocks/>
              </p:cNvSpPr>
              <p:nvPr/>
            </p:nvSpPr>
            <p:spPr bwMode="auto">
              <a:xfrm>
                <a:off x="2159" y="3114"/>
                <a:ext cx="6" cy="9"/>
              </a:xfrm>
              <a:custGeom>
                <a:avLst/>
                <a:gdLst>
                  <a:gd name="T0" fmla="*/ 6 w 6"/>
                  <a:gd name="T1" fmla="*/ 3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57" name="Freeform 224"/>
              <p:cNvSpPr>
                <a:spLocks/>
              </p:cNvSpPr>
              <p:nvPr/>
            </p:nvSpPr>
            <p:spPr bwMode="auto">
              <a:xfrm>
                <a:off x="2152" y="3114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58" name="Freeform 225"/>
              <p:cNvSpPr>
                <a:spLocks/>
              </p:cNvSpPr>
              <p:nvPr/>
            </p:nvSpPr>
            <p:spPr bwMode="auto">
              <a:xfrm>
                <a:off x="2149" y="3117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59" name="Freeform 226"/>
              <p:cNvSpPr>
                <a:spLocks/>
              </p:cNvSpPr>
              <p:nvPr/>
            </p:nvSpPr>
            <p:spPr bwMode="auto">
              <a:xfrm>
                <a:off x="2115" y="3085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3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3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60" name="Freeform 227"/>
              <p:cNvSpPr>
                <a:spLocks/>
              </p:cNvSpPr>
              <p:nvPr/>
            </p:nvSpPr>
            <p:spPr bwMode="auto">
              <a:xfrm>
                <a:off x="2118" y="3085"/>
                <a:ext cx="6" cy="9"/>
              </a:xfrm>
              <a:custGeom>
                <a:avLst/>
                <a:gdLst>
                  <a:gd name="T0" fmla="*/ 0 w 6"/>
                  <a:gd name="T1" fmla="*/ 6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6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61" name="Freeform 228"/>
              <p:cNvSpPr>
                <a:spLocks/>
              </p:cNvSpPr>
              <p:nvPr/>
            </p:nvSpPr>
            <p:spPr bwMode="auto">
              <a:xfrm>
                <a:off x="2124" y="3085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62" name="Freeform 229"/>
              <p:cNvSpPr>
                <a:spLocks/>
              </p:cNvSpPr>
              <p:nvPr/>
            </p:nvSpPr>
            <p:spPr bwMode="auto">
              <a:xfrm>
                <a:off x="2124" y="3085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63" name="Freeform 230"/>
              <p:cNvSpPr>
                <a:spLocks/>
              </p:cNvSpPr>
              <p:nvPr/>
            </p:nvSpPr>
            <p:spPr bwMode="auto">
              <a:xfrm>
                <a:off x="2124" y="3078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64" name="Freeform 231"/>
              <p:cNvSpPr>
                <a:spLocks/>
              </p:cNvSpPr>
              <p:nvPr/>
            </p:nvSpPr>
            <p:spPr bwMode="auto">
              <a:xfrm>
                <a:off x="2124" y="3075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65" name="Freeform 232"/>
              <p:cNvSpPr>
                <a:spLocks/>
              </p:cNvSpPr>
              <p:nvPr/>
            </p:nvSpPr>
            <p:spPr bwMode="auto">
              <a:xfrm>
                <a:off x="2118" y="3075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66" name="Freeform 233"/>
              <p:cNvSpPr>
                <a:spLocks/>
              </p:cNvSpPr>
              <p:nvPr/>
            </p:nvSpPr>
            <p:spPr bwMode="auto">
              <a:xfrm>
                <a:off x="2115" y="3078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67" name="Freeform 234"/>
              <p:cNvSpPr>
                <a:spLocks/>
              </p:cNvSpPr>
              <p:nvPr/>
            </p:nvSpPr>
            <p:spPr bwMode="auto">
              <a:xfrm>
                <a:off x="2115" y="3059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68" name="Freeform 235"/>
              <p:cNvSpPr>
                <a:spLocks/>
              </p:cNvSpPr>
              <p:nvPr/>
            </p:nvSpPr>
            <p:spPr bwMode="auto">
              <a:xfrm>
                <a:off x="2118" y="3059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69" name="Freeform 236"/>
              <p:cNvSpPr>
                <a:spLocks/>
              </p:cNvSpPr>
              <p:nvPr/>
            </p:nvSpPr>
            <p:spPr bwMode="auto">
              <a:xfrm>
                <a:off x="2124" y="3059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70" name="Freeform 237"/>
              <p:cNvSpPr>
                <a:spLocks/>
              </p:cNvSpPr>
              <p:nvPr/>
            </p:nvSpPr>
            <p:spPr bwMode="auto">
              <a:xfrm>
                <a:off x="2124" y="3059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71" name="Freeform 238"/>
              <p:cNvSpPr>
                <a:spLocks/>
              </p:cNvSpPr>
              <p:nvPr/>
            </p:nvSpPr>
            <p:spPr bwMode="auto">
              <a:xfrm>
                <a:off x="2124" y="3052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72" name="Freeform 239"/>
              <p:cNvSpPr>
                <a:spLocks/>
              </p:cNvSpPr>
              <p:nvPr/>
            </p:nvSpPr>
            <p:spPr bwMode="auto">
              <a:xfrm>
                <a:off x="2124" y="3049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73" name="Freeform 240"/>
              <p:cNvSpPr>
                <a:spLocks/>
              </p:cNvSpPr>
              <p:nvPr/>
            </p:nvSpPr>
            <p:spPr bwMode="auto">
              <a:xfrm>
                <a:off x="2118" y="3049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74" name="Freeform 241"/>
              <p:cNvSpPr>
                <a:spLocks/>
              </p:cNvSpPr>
              <p:nvPr/>
            </p:nvSpPr>
            <p:spPr bwMode="auto">
              <a:xfrm>
                <a:off x="2115" y="3052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75" name="Freeform 242"/>
              <p:cNvSpPr>
                <a:spLocks/>
              </p:cNvSpPr>
              <p:nvPr/>
            </p:nvSpPr>
            <p:spPr bwMode="auto">
              <a:xfrm>
                <a:off x="2123" y="2874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76" name="Freeform 243"/>
              <p:cNvSpPr>
                <a:spLocks/>
              </p:cNvSpPr>
              <p:nvPr/>
            </p:nvSpPr>
            <p:spPr bwMode="auto">
              <a:xfrm>
                <a:off x="2126" y="2874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77" name="Freeform 244"/>
              <p:cNvSpPr>
                <a:spLocks/>
              </p:cNvSpPr>
              <p:nvPr/>
            </p:nvSpPr>
            <p:spPr bwMode="auto">
              <a:xfrm>
                <a:off x="2133" y="2874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78" name="Freeform 245"/>
              <p:cNvSpPr>
                <a:spLocks/>
              </p:cNvSpPr>
              <p:nvPr/>
            </p:nvSpPr>
            <p:spPr bwMode="auto">
              <a:xfrm>
                <a:off x="2133" y="2874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79" name="Freeform 246"/>
              <p:cNvSpPr>
                <a:spLocks/>
              </p:cNvSpPr>
              <p:nvPr/>
            </p:nvSpPr>
            <p:spPr bwMode="auto">
              <a:xfrm>
                <a:off x="2133" y="2868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80" name="Freeform 247"/>
              <p:cNvSpPr>
                <a:spLocks/>
              </p:cNvSpPr>
              <p:nvPr/>
            </p:nvSpPr>
            <p:spPr bwMode="auto">
              <a:xfrm>
                <a:off x="2133" y="2865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81" name="Freeform 248"/>
              <p:cNvSpPr>
                <a:spLocks/>
              </p:cNvSpPr>
              <p:nvPr/>
            </p:nvSpPr>
            <p:spPr bwMode="auto">
              <a:xfrm>
                <a:off x="2126" y="2865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82" name="Freeform 249"/>
              <p:cNvSpPr>
                <a:spLocks/>
              </p:cNvSpPr>
              <p:nvPr/>
            </p:nvSpPr>
            <p:spPr bwMode="auto">
              <a:xfrm>
                <a:off x="2123" y="2868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83" name="Freeform 250"/>
              <p:cNvSpPr>
                <a:spLocks/>
              </p:cNvSpPr>
              <p:nvPr/>
            </p:nvSpPr>
            <p:spPr bwMode="auto">
              <a:xfrm>
                <a:off x="1969" y="2870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84" name="Freeform 251"/>
              <p:cNvSpPr>
                <a:spLocks/>
              </p:cNvSpPr>
              <p:nvPr/>
            </p:nvSpPr>
            <p:spPr bwMode="auto">
              <a:xfrm>
                <a:off x="1972" y="2870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85" name="Freeform 252"/>
              <p:cNvSpPr>
                <a:spLocks/>
              </p:cNvSpPr>
              <p:nvPr/>
            </p:nvSpPr>
            <p:spPr bwMode="auto">
              <a:xfrm>
                <a:off x="1978" y="2870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86" name="Freeform 253"/>
              <p:cNvSpPr>
                <a:spLocks/>
              </p:cNvSpPr>
              <p:nvPr/>
            </p:nvSpPr>
            <p:spPr bwMode="auto">
              <a:xfrm>
                <a:off x="1978" y="2870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87" name="Freeform 254"/>
              <p:cNvSpPr>
                <a:spLocks/>
              </p:cNvSpPr>
              <p:nvPr/>
            </p:nvSpPr>
            <p:spPr bwMode="auto">
              <a:xfrm>
                <a:off x="1978" y="2863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88" name="Freeform 255"/>
              <p:cNvSpPr>
                <a:spLocks/>
              </p:cNvSpPr>
              <p:nvPr/>
            </p:nvSpPr>
            <p:spPr bwMode="auto">
              <a:xfrm>
                <a:off x="1978" y="2861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89" name="Freeform 256"/>
              <p:cNvSpPr>
                <a:spLocks/>
              </p:cNvSpPr>
              <p:nvPr/>
            </p:nvSpPr>
            <p:spPr bwMode="auto">
              <a:xfrm>
                <a:off x="1972" y="2861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2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2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90" name="Freeform 257"/>
              <p:cNvSpPr>
                <a:spLocks/>
              </p:cNvSpPr>
              <p:nvPr/>
            </p:nvSpPr>
            <p:spPr bwMode="auto">
              <a:xfrm>
                <a:off x="1969" y="2863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91" name="Freeform 258"/>
              <p:cNvSpPr>
                <a:spLocks/>
              </p:cNvSpPr>
              <p:nvPr/>
            </p:nvSpPr>
            <p:spPr bwMode="auto">
              <a:xfrm>
                <a:off x="1969" y="2947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92" name="Freeform 259"/>
              <p:cNvSpPr>
                <a:spLocks/>
              </p:cNvSpPr>
              <p:nvPr/>
            </p:nvSpPr>
            <p:spPr bwMode="auto">
              <a:xfrm>
                <a:off x="1972" y="2947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93" name="Freeform 260"/>
              <p:cNvSpPr>
                <a:spLocks/>
              </p:cNvSpPr>
              <p:nvPr/>
            </p:nvSpPr>
            <p:spPr bwMode="auto">
              <a:xfrm>
                <a:off x="1978" y="2947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94" name="Freeform 261"/>
              <p:cNvSpPr>
                <a:spLocks/>
              </p:cNvSpPr>
              <p:nvPr/>
            </p:nvSpPr>
            <p:spPr bwMode="auto">
              <a:xfrm>
                <a:off x="1978" y="2947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95" name="Freeform 262"/>
              <p:cNvSpPr>
                <a:spLocks/>
              </p:cNvSpPr>
              <p:nvPr/>
            </p:nvSpPr>
            <p:spPr bwMode="auto">
              <a:xfrm>
                <a:off x="1978" y="2941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96" name="Freeform 263"/>
              <p:cNvSpPr>
                <a:spLocks/>
              </p:cNvSpPr>
              <p:nvPr/>
            </p:nvSpPr>
            <p:spPr bwMode="auto">
              <a:xfrm>
                <a:off x="1978" y="2938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97" name="Freeform 264"/>
              <p:cNvSpPr>
                <a:spLocks/>
              </p:cNvSpPr>
              <p:nvPr/>
            </p:nvSpPr>
            <p:spPr bwMode="auto">
              <a:xfrm>
                <a:off x="1972" y="2938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98" name="Freeform 265"/>
              <p:cNvSpPr>
                <a:spLocks/>
              </p:cNvSpPr>
              <p:nvPr/>
            </p:nvSpPr>
            <p:spPr bwMode="auto">
              <a:xfrm>
                <a:off x="1969" y="2941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99" name="Freeform 266"/>
              <p:cNvSpPr>
                <a:spLocks/>
              </p:cNvSpPr>
              <p:nvPr/>
            </p:nvSpPr>
            <p:spPr bwMode="auto">
              <a:xfrm>
                <a:off x="1969" y="2986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00" name="Freeform 267"/>
              <p:cNvSpPr>
                <a:spLocks/>
              </p:cNvSpPr>
              <p:nvPr/>
            </p:nvSpPr>
            <p:spPr bwMode="auto">
              <a:xfrm>
                <a:off x="1972" y="2986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01" name="Freeform 268"/>
              <p:cNvSpPr>
                <a:spLocks/>
              </p:cNvSpPr>
              <p:nvPr/>
            </p:nvSpPr>
            <p:spPr bwMode="auto">
              <a:xfrm>
                <a:off x="1978" y="2986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02" name="Freeform 269"/>
              <p:cNvSpPr>
                <a:spLocks/>
              </p:cNvSpPr>
              <p:nvPr/>
            </p:nvSpPr>
            <p:spPr bwMode="auto">
              <a:xfrm>
                <a:off x="1978" y="2986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03" name="Freeform 270"/>
              <p:cNvSpPr>
                <a:spLocks/>
              </p:cNvSpPr>
              <p:nvPr/>
            </p:nvSpPr>
            <p:spPr bwMode="auto">
              <a:xfrm>
                <a:off x="1978" y="2979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04" name="Freeform 271"/>
              <p:cNvSpPr>
                <a:spLocks/>
              </p:cNvSpPr>
              <p:nvPr/>
            </p:nvSpPr>
            <p:spPr bwMode="auto">
              <a:xfrm>
                <a:off x="1978" y="2977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05" name="Freeform 272"/>
              <p:cNvSpPr>
                <a:spLocks/>
              </p:cNvSpPr>
              <p:nvPr/>
            </p:nvSpPr>
            <p:spPr bwMode="auto">
              <a:xfrm>
                <a:off x="1972" y="2977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2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2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06" name="Freeform 273"/>
              <p:cNvSpPr>
                <a:spLocks/>
              </p:cNvSpPr>
              <p:nvPr/>
            </p:nvSpPr>
            <p:spPr bwMode="auto">
              <a:xfrm>
                <a:off x="1969" y="2979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07" name="Freeform 274"/>
              <p:cNvSpPr>
                <a:spLocks/>
              </p:cNvSpPr>
              <p:nvPr/>
            </p:nvSpPr>
            <p:spPr bwMode="auto">
              <a:xfrm>
                <a:off x="1960" y="2969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08" name="Freeform 275"/>
              <p:cNvSpPr>
                <a:spLocks/>
              </p:cNvSpPr>
              <p:nvPr/>
            </p:nvSpPr>
            <p:spPr bwMode="auto">
              <a:xfrm>
                <a:off x="1963" y="2969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09" name="Freeform 276"/>
              <p:cNvSpPr>
                <a:spLocks/>
              </p:cNvSpPr>
              <p:nvPr/>
            </p:nvSpPr>
            <p:spPr bwMode="auto">
              <a:xfrm>
                <a:off x="1970" y="2969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10" name="Freeform 277"/>
              <p:cNvSpPr>
                <a:spLocks/>
              </p:cNvSpPr>
              <p:nvPr/>
            </p:nvSpPr>
            <p:spPr bwMode="auto">
              <a:xfrm>
                <a:off x="1970" y="2969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11" name="Freeform 278"/>
              <p:cNvSpPr>
                <a:spLocks/>
              </p:cNvSpPr>
              <p:nvPr/>
            </p:nvSpPr>
            <p:spPr bwMode="auto">
              <a:xfrm>
                <a:off x="1970" y="2962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12" name="Freeform 279"/>
              <p:cNvSpPr>
                <a:spLocks/>
              </p:cNvSpPr>
              <p:nvPr/>
            </p:nvSpPr>
            <p:spPr bwMode="auto">
              <a:xfrm>
                <a:off x="1970" y="2959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13" name="Freeform 280"/>
              <p:cNvSpPr>
                <a:spLocks/>
              </p:cNvSpPr>
              <p:nvPr/>
            </p:nvSpPr>
            <p:spPr bwMode="auto">
              <a:xfrm>
                <a:off x="1963" y="2959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14" name="Freeform 281"/>
              <p:cNvSpPr>
                <a:spLocks/>
              </p:cNvSpPr>
              <p:nvPr/>
            </p:nvSpPr>
            <p:spPr bwMode="auto">
              <a:xfrm>
                <a:off x="1960" y="2962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15" name="Freeform 282"/>
              <p:cNvSpPr>
                <a:spLocks/>
              </p:cNvSpPr>
              <p:nvPr/>
            </p:nvSpPr>
            <p:spPr bwMode="auto">
              <a:xfrm>
                <a:off x="1969" y="3012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16" name="Freeform 283"/>
              <p:cNvSpPr>
                <a:spLocks/>
              </p:cNvSpPr>
              <p:nvPr/>
            </p:nvSpPr>
            <p:spPr bwMode="auto">
              <a:xfrm>
                <a:off x="1972" y="3012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7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17" name="Freeform 284"/>
              <p:cNvSpPr>
                <a:spLocks/>
              </p:cNvSpPr>
              <p:nvPr/>
            </p:nvSpPr>
            <p:spPr bwMode="auto">
              <a:xfrm>
                <a:off x="1978" y="3012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18" name="Freeform 285"/>
              <p:cNvSpPr>
                <a:spLocks/>
              </p:cNvSpPr>
              <p:nvPr/>
            </p:nvSpPr>
            <p:spPr bwMode="auto">
              <a:xfrm>
                <a:off x="1978" y="3012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19" name="Freeform 286"/>
              <p:cNvSpPr>
                <a:spLocks/>
              </p:cNvSpPr>
              <p:nvPr/>
            </p:nvSpPr>
            <p:spPr bwMode="auto">
              <a:xfrm>
                <a:off x="1978" y="3005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20" name="Freeform 287"/>
              <p:cNvSpPr>
                <a:spLocks/>
              </p:cNvSpPr>
              <p:nvPr/>
            </p:nvSpPr>
            <p:spPr bwMode="auto">
              <a:xfrm>
                <a:off x="1978" y="3002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21" name="Freeform 288"/>
              <p:cNvSpPr>
                <a:spLocks/>
              </p:cNvSpPr>
              <p:nvPr/>
            </p:nvSpPr>
            <p:spPr bwMode="auto">
              <a:xfrm>
                <a:off x="1972" y="3002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22" name="Freeform 289"/>
              <p:cNvSpPr>
                <a:spLocks/>
              </p:cNvSpPr>
              <p:nvPr/>
            </p:nvSpPr>
            <p:spPr bwMode="auto">
              <a:xfrm>
                <a:off x="1969" y="3005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23" name="Freeform 290"/>
              <p:cNvSpPr>
                <a:spLocks/>
              </p:cNvSpPr>
              <p:nvPr/>
            </p:nvSpPr>
            <p:spPr bwMode="auto">
              <a:xfrm>
                <a:off x="1969" y="2896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24" name="Freeform 291"/>
              <p:cNvSpPr>
                <a:spLocks/>
              </p:cNvSpPr>
              <p:nvPr/>
            </p:nvSpPr>
            <p:spPr bwMode="auto">
              <a:xfrm>
                <a:off x="1972" y="2896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7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25" name="Freeform 292"/>
              <p:cNvSpPr>
                <a:spLocks/>
              </p:cNvSpPr>
              <p:nvPr/>
            </p:nvSpPr>
            <p:spPr bwMode="auto">
              <a:xfrm>
                <a:off x="1978" y="2896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26" name="Freeform 293"/>
              <p:cNvSpPr>
                <a:spLocks/>
              </p:cNvSpPr>
              <p:nvPr/>
            </p:nvSpPr>
            <p:spPr bwMode="auto">
              <a:xfrm>
                <a:off x="1978" y="2896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27" name="Freeform 294"/>
              <p:cNvSpPr>
                <a:spLocks/>
              </p:cNvSpPr>
              <p:nvPr/>
            </p:nvSpPr>
            <p:spPr bwMode="auto">
              <a:xfrm>
                <a:off x="1978" y="2889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28" name="Freeform 295"/>
              <p:cNvSpPr>
                <a:spLocks/>
              </p:cNvSpPr>
              <p:nvPr/>
            </p:nvSpPr>
            <p:spPr bwMode="auto">
              <a:xfrm>
                <a:off x="1978" y="2886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29" name="Freeform 296"/>
              <p:cNvSpPr>
                <a:spLocks/>
              </p:cNvSpPr>
              <p:nvPr/>
            </p:nvSpPr>
            <p:spPr bwMode="auto">
              <a:xfrm>
                <a:off x="1972" y="2886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30" name="Freeform 297"/>
              <p:cNvSpPr>
                <a:spLocks/>
              </p:cNvSpPr>
              <p:nvPr/>
            </p:nvSpPr>
            <p:spPr bwMode="auto">
              <a:xfrm>
                <a:off x="1969" y="2889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31" name="Freeform 298"/>
              <p:cNvSpPr>
                <a:spLocks/>
              </p:cNvSpPr>
              <p:nvPr/>
            </p:nvSpPr>
            <p:spPr bwMode="auto">
              <a:xfrm>
                <a:off x="1969" y="2917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32" name="Freeform 299"/>
              <p:cNvSpPr>
                <a:spLocks/>
              </p:cNvSpPr>
              <p:nvPr/>
            </p:nvSpPr>
            <p:spPr bwMode="auto">
              <a:xfrm>
                <a:off x="1972" y="2917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33" name="Freeform 300"/>
              <p:cNvSpPr>
                <a:spLocks/>
              </p:cNvSpPr>
              <p:nvPr/>
            </p:nvSpPr>
            <p:spPr bwMode="auto">
              <a:xfrm>
                <a:off x="1978" y="2917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34" name="Freeform 301"/>
              <p:cNvSpPr>
                <a:spLocks/>
              </p:cNvSpPr>
              <p:nvPr/>
            </p:nvSpPr>
            <p:spPr bwMode="auto">
              <a:xfrm>
                <a:off x="1978" y="2917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35" name="Freeform 302"/>
              <p:cNvSpPr>
                <a:spLocks/>
              </p:cNvSpPr>
              <p:nvPr/>
            </p:nvSpPr>
            <p:spPr bwMode="auto">
              <a:xfrm>
                <a:off x="1978" y="2911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36" name="Freeform 303"/>
              <p:cNvSpPr>
                <a:spLocks/>
              </p:cNvSpPr>
              <p:nvPr/>
            </p:nvSpPr>
            <p:spPr bwMode="auto">
              <a:xfrm>
                <a:off x="1978" y="2908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37" name="Freeform 304"/>
              <p:cNvSpPr>
                <a:spLocks/>
              </p:cNvSpPr>
              <p:nvPr/>
            </p:nvSpPr>
            <p:spPr bwMode="auto">
              <a:xfrm>
                <a:off x="1972" y="2908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38" name="Freeform 305"/>
              <p:cNvSpPr>
                <a:spLocks/>
              </p:cNvSpPr>
              <p:nvPr/>
            </p:nvSpPr>
            <p:spPr bwMode="auto">
              <a:xfrm>
                <a:off x="1969" y="2911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39" name="Freeform 306"/>
              <p:cNvSpPr>
                <a:spLocks/>
              </p:cNvSpPr>
              <p:nvPr/>
            </p:nvSpPr>
            <p:spPr bwMode="auto">
              <a:xfrm>
                <a:off x="2119" y="2956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40" name="Freeform 307"/>
              <p:cNvSpPr>
                <a:spLocks/>
              </p:cNvSpPr>
              <p:nvPr/>
            </p:nvSpPr>
            <p:spPr bwMode="auto">
              <a:xfrm>
                <a:off x="2122" y="2956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41" name="Freeform 308"/>
              <p:cNvSpPr>
                <a:spLocks/>
              </p:cNvSpPr>
              <p:nvPr/>
            </p:nvSpPr>
            <p:spPr bwMode="auto">
              <a:xfrm>
                <a:off x="2129" y="2956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42" name="Freeform 309"/>
              <p:cNvSpPr>
                <a:spLocks/>
              </p:cNvSpPr>
              <p:nvPr/>
            </p:nvSpPr>
            <p:spPr bwMode="auto">
              <a:xfrm>
                <a:off x="2129" y="2956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43" name="Freeform 310"/>
              <p:cNvSpPr>
                <a:spLocks/>
              </p:cNvSpPr>
              <p:nvPr/>
            </p:nvSpPr>
            <p:spPr bwMode="auto">
              <a:xfrm>
                <a:off x="2129" y="2949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44" name="Freeform 311"/>
              <p:cNvSpPr>
                <a:spLocks/>
              </p:cNvSpPr>
              <p:nvPr/>
            </p:nvSpPr>
            <p:spPr bwMode="auto">
              <a:xfrm>
                <a:off x="2129" y="2946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45" name="Freeform 312"/>
              <p:cNvSpPr>
                <a:spLocks/>
              </p:cNvSpPr>
              <p:nvPr/>
            </p:nvSpPr>
            <p:spPr bwMode="auto">
              <a:xfrm>
                <a:off x="2122" y="2946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46" name="Freeform 313"/>
              <p:cNvSpPr>
                <a:spLocks/>
              </p:cNvSpPr>
              <p:nvPr/>
            </p:nvSpPr>
            <p:spPr bwMode="auto">
              <a:xfrm>
                <a:off x="2119" y="2949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47" name="Freeform 314"/>
              <p:cNvSpPr>
                <a:spLocks/>
              </p:cNvSpPr>
              <p:nvPr/>
            </p:nvSpPr>
            <p:spPr bwMode="auto">
              <a:xfrm>
                <a:off x="2115" y="2977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48" name="Freeform 315"/>
              <p:cNvSpPr>
                <a:spLocks/>
              </p:cNvSpPr>
              <p:nvPr/>
            </p:nvSpPr>
            <p:spPr bwMode="auto">
              <a:xfrm>
                <a:off x="2118" y="2977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49" name="Freeform 316"/>
              <p:cNvSpPr>
                <a:spLocks/>
              </p:cNvSpPr>
              <p:nvPr/>
            </p:nvSpPr>
            <p:spPr bwMode="auto">
              <a:xfrm>
                <a:off x="2124" y="2977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50" name="Freeform 317"/>
              <p:cNvSpPr>
                <a:spLocks/>
              </p:cNvSpPr>
              <p:nvPr/>
            </p:nvSpPr>
            <p:spPr bwMode="auto">
              <a:xfrm>
                <a:off x="2124" y="2977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51" name="Freeform 318"/>
              <p:cNvSpPr>
                <a:spLocks/>
              </p:cNvSpPr>
              <p:nvPr/>
            </p:nvSpPr>
            <p:spPr bwMode="auto">
              <a:xfrm>
                <a:off x="2124" y="2971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52" name="Freeform 319"/>
              <p:cNvSpPr>
                <a:spLocks/>
              </p:cNvSpPr>
              <p:nvPr/>
            </p:nvSpPr>
            <p:spPr bwMode="auto">
              <a:xfrm>
                <a:off x="2124" y="2968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53" name="Freeform 320"/>
              <p:cNvSpPr>
                <a:spLocks/>
              </p:cNvSpPr>
              <p:nvPr/>
            </p:nvSpPr>
            <p:spPr bwMode="auto">
              <a:xfrm>
                <a:off x="2118" y="2968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54" name="Freeform 321"/>
              <p:cNvSpPr>
                <a:spLocks/>
              </p:cNvSpPr>
              <p:nvPr/>
            </p:nvSpPr>
            <p:spPr bwMode="auto">
              <a:xfrm>
                <a:off x="2115" y="2971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55" name="Freeform 322"/>
              <p:cNvSpPr>
                <a:spLocks/>
              </p:cNvSpPr>
              <p:nvPr/>
            </p:nvSpPr>
            <p:spPr bwMode="auto">
              <a:xfrm>
                <a:off x="2115" y="3007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56" name="Freeform 323"/>
              <p:cNvSpPr>
                <a:spLocks/>
              </p:cNvSpPr>
              <p:nvPr/>
            </p:nvSpPr>
            <p:spPr bwMode="auto">
              <a:xfrm>
                <a:off x="2118" y="3007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57" name="Freeform 324"/>
              <p:cNvSpPr>
                <a:spLocks/>
              </p:cNvSpPr>
              <p:nvPr/>
            </p:nvSpPr>
            <p:spPr bwMode="auto">
              <a:xfrm>
                <a:off x="2124" y="3007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58" name="Freeform 325"/>
              <p:cNvSpPr>
                <a:spLocks/>
              </p:cNvSpPr>
              <p:nvPr/>
            </p:nvSpPr>
            <p:spPr bwMode="auto">
              <a:xfrm>
                <a:off x="2124" y="3007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59" name="Freeform 326"/>
              <p:cNvSpPr>
                <a:spLocks/>
              </p:cNvSpPr>
              <p:nvPr/>
            </p:nvSpPr>
            <p:spPr bwMode="auto">
              <a:xfrm>
                <a:off x="2124" y="3001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60" name="Freeform 327"/>
              <p:cNvSpPr>
                <a:spLocks/>
              </p:cNvSpPr>
              <p:nvPr/>
            </p:nvSpPr>
            <p:spPr bwMode="auto">
              <a:xfrm>
                <a:off x="2124" y="2998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61" name="Freeform 328"/>
              <p:cNvSpPr>
                <a:spLocks/>
              </p:cNvSpPr>
              <p:nvPr/>
            </p:nvSpPr>
            <p:spPr bwMode="auto">
              <a:xfrm>
                <a:off x="2118" y="2998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62" name="Freeform 329"/>
              <p:cNvSpPr>
                <a:spLocks/>
              </p:cNvSpPr>
              <p:nvPr/>
            </p:nvSpPr>
            <p:spPr bwMode="auto">
              <a:xfrm>
                <a:off x="2115" y="3001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63" name="Freeform 330"/>
              <p:cNvSpPr>
                <a:spLocks/>
              </p:cNvSpPr>
              <p:nvPr/>
            </p:nvSpPr>
            <p:spPr bwMode="auto">
              <a:xfrm>
                <a:off x="2123" y="2900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64" name="Freeform 331"/>
              <p:cNvSpPr>
                <a:spLocks/>
              </p:cNvSpPr>
              <p:nvPr/>
            </p:nvSpPr>
            <p:spPr bwMode="auto">
              <a:xfrm>
                <a:off x="2126" y="2900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65" name="Freeform 332"/>
              <p:cNvSpPr>
                <a:spLocks/>
              </p:cNvSpPr>
              <p:nvPr/>
            </p:nvSpPr>
            <p:spPr bwMode="auto">
              <a:xfrm>
                <a:off x="2133" y="2900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66" name="Freeform 333"/>
              <p:cNvSpPr>
                <a:spLocks/>
              </p:cNvSpPr>
              <p:nvPr/>
            </p:nvSpPr>
            <p:spPr bwMode="auto">
              <a:xfrm>
                <a:off x="2133" y="2900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67" name="Freeform 334"/>
              <p:cNvSpPr>
                <a:spLocks/>
              </p:cNvSpPr>
              <p:nvPr/>
            </p:nvSpPr>
            <p:spPr bwMode="auto">
              <a:xfrm>
                <a:off x="2133" y="2893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68" name="Freeform 335"/>
              <p:cNvSpPr>
                <a:spLocks/>
              </p:cNvSpPr>
              <p:nvPr/>
            </p:nvSpPr>
            <p:spPr bwMode="auto">
              <a:xfrm>
                <a:off x="2133" y="2891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69" name="Freeform 336"/>
              <p:cNvSpPr>
                <a:spLocks/>
              </p:cNvSpPr>
              <p:nvPr/>
            </p:nvSpPr>
            <p:spPr bwMode="auto">
              <a:xfrm>
                <a:off x="2126" y="2891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70" name="Freeform 337"/>
              <p:cNvSpPr>
                <a:spLocks/>
              </p:cNvSpPr>
              <p:nvPr/>
            </p:nvSpPr>
            <p:spPr bwMode="auto">
              <a:xfrm>
                <a:off x="2123" y="2893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71" name="Freeform 338"/>
              <p:cNvSpPr>
                <a:spLocks/>
              </p:cNvSpPr>
              <p:nvPr/>
            </p:nvSpPr>
            <p:spPr bwMode="auto">
              <a:xfrm>
                <a:off x="2119" y="2930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72" name="Freeform 339"/>
              <p:cNvSpPr>
                <a:spLocks/>
              </p:cNvSpPr>
              <p:nvPr/>
            </p:nvSpPr>
            <p:spPr bwMode="auto">
              <a:xfrm>
                <a:off x="2122" y="2930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73" name="Freeform 340"/>
              <p:cNvSpPr>
                <a:spLocks/>
              </p:cNvSpPr>
              <p:nvPr/>
            </p:nvSpPr>
            <p:spPr bwMode="auto">
              <a:xfrm>
                <a:off x="2129" y="2930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74" name="Freeform 341"/>
              <p:cNvSpPr>
                <a:spLocks/>
              </p:cNvSpPr>
              <p:nvPr/>
            </p:nvSpPr>
            <p:spPr bwMode="auto">
              <a:xfrm>
                <a:off x="2129" y="2930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75" name="Freeform 342"/>
              <p:cNvSpPr>
                <a:spLocks/>
              </p:cNvSpPr>
              <p:nvPr/>
            </p:nvSpPr>
            <p:spPr bwMode="auto">
              <a:xfrm>
                <a:off x="2129" y="2923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76" name="Freeform 343"/>
              <p:cNvSpPr>
                <a:spLocks/>
              </p:cNvSpPr>
              <p:nvPr/>
            </p:nvSpPr>
            <p:spPr bwMode="auto">
              <a:xfrm>
                <a:off x="2129" y="2921"/>
                <a:ext cx="6" cy="9"/>
              </a:xfrm>
              <a:custGeom>
                <a:avLst/>
                <a:gdLst>
                  <a:gd name="T0" fmla="*/ 6 w 6"/>
                  <a:gd name="T1" fmla="*/ 2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77" name="Freeform 344"/>
              <p:cNvSpPr>
                <a:spLocks/>
              </p:cNvSpPr>
              <p:nvPr/>
            </p:nvSpPr>
            <p:spPr bwMode="auto">
              <a:xfrm>
                <a:off x="2122" y="2921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78" name="Freeform 345"/>
              <p:cNvSpPr>
                <a:spLocks/>
              </p:cNvSpPr>
              <p:nvPr/>
            </p:nvSpPr>
            <p:spPr bwMode="auto">
              <a:xfrm>
                <a:off x="2119" y="2923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79" name="Freeform 346"/>
              <p:cNvSpPr>
                <a:spLocks/>
              </p:cNvSpPr>
              <p:nvPr/>
            </p:nvSpPr>
            <p:spPr bwMode="auto">
              <a:xfrm>
                <a:off x="1973" y="2810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80" name="Freeform 347"/>
              <p:cNvSpPr>
                <a:spLocks/>
              </p:cNvSpPr>
              <p:nvPr/>
            </p:nvSpPr>
            <p:spPr bwMode="auto">
              <a:xfrm>
                <a:off x="1976" y="2810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81" name="Freeform 348"/>
              <p:cNvSpPr>
                <a:spLocks/>
              </p:cNvSpPr>
              <p:nvPr/>
            </p:nvSpPr>
            <p:spPr bwMode="auto">
              <a:xfrm>
                <a:off x="1983" y="2810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7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82" name="Freeform 349"/>
              <p:cNvSpPr>
                <a:spLocks/>
              </p:cNvSpPr>
              <p:nvPr/>
            </p:nvSpPr>
            <p:spPr bwMode="auto">
              <a:xfrm>
                <a:off x="1983" y="2810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83" name="Freeform 350"/>
              <p:cNvSpPr>
                <a:spLocks/>
              </p:cNvSpPr>
              <p:nvPr/>
            </p:nvSpPr>
            <p:spPr bwMode="auto">
              <a:xfrm>
                <a:off x="1983" y="2803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84" name="Freeform 351"/>
              <p:cNvSpPr>
                <a:spLocks/>
              </p:cNvSpPr>
              <p:nvPr/>
            </p:nvSpPr>
            <p:spPr bwMode="auto">
              <a:xfrm>
                <a:off x="1983" y="2800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85" name="Freeform 352"/>
              <p:cNvSpPr>
                <a:spLocks/>
              </p:cNvSpPr>
              <p:nvPr/>
            </p:nvSpPr>
            <p:spPr bwMode="auto">
              <a:xfrm>
                <a:off x="1976" y="2800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86" name="Freeform 353"/>
              <p:cNvSpPr>
                <a:spLocks/>
              </p:cNvSpPr>
              <p:nvPr/>
            </p:nvSpPr>
            <p:spPr bwMode="auto">
              <a:xfrm>
                <a:off x="1973" y="2803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87" name="Freeform 354"/>
              <p:cNvSpPr>
                <a:spLocks/>
              </p:cNvSpPr>
              <p:nvPr/>
            </p:nvSpPr>
            <p:spPr bwMode="auto">
              <a:xfrm>
                <a:off x="1973" y="2844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88" name="Freeform 355"/>
              <p:cNvSpPr>
                <a:spLocks/>
              </p:cNvSpPr>
              <p:nvPr/>
            </p:nvSpPr>
            <p:spPr bwMode="auto">
              <a:xfrm>
                <a:off x="1976" y="2844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89" name="Freeform 356"/>
              <p:cNvSpPr>
                <a:spLocks/>
              </p:cNvSpPr>
              <p:nvPr/>
            </p:nvSpPr>
            <p:spPr bwMode="auto">
              <a:xfrm>
                <a:off x="1983" y="2844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90" name="Freeform 357"/>
              <p:cNvSpPr>
                <a:spLocks/>
              </p:cNvSpPr>
              <p:nvPr/>
            </p:nvSpPr>
            <p:spPr bwMode="auto">
              <a:xfrm>
                <a:off x="1983" y="2844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91" name="Freeform 358"/>
              <p:cNvSpPr>
                <a:spLocks/>
              </p:cNvSpPr>
              <p:nvPr/>
            </p:nvSpPr>
            <p:spPr bwMode="auto">
              <a:xfrm>
                <a:off x="1983" y="2838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6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92" name="Freeform 359"/>
              <p:cNvSpPr>
                <a:spLocks/>
              </p:cNvSpPr>
              <p:nvPr/>
            </p:nvSpPr>
            <p:spPr bwMode="auto">
              <a:xfrm>
                <a:off x="1983" y="2835"/>
                <a:ext cx="6" cy="9"/>
              </a:xfrm>
              <a:custGeom>
                <a:avLst/>
                <a:gdLst>
                  <a:gd name="T0" fmla="*/ 6 w 6"/>
                  <a:gd name="T1" fmla="*/ 3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93" name="Freeform 360"/>
              <p:cNvSpPr>
                <a:spLocks/>
              </p:cNvSpPr>
              <p:nvPr/>
            </p:nvSpPr>
            <p:spPr bwMode="auto">
              <a:xfrm>
                <a:off x="1976" y="2835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94" name="Freeform 361"/>
              <p:cNvSpPr>
                <a:spLocks/>
              </p:cNvSpPr>
              <p:nvPr/>
            </p:nvSpPr>
            <p:spPr bwMode="auto">
              <a:xfrm>
                <a:off x="1973" y="2838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95" name="Freeform 362"/>
              <p:cNvSpPr>
                <a:spLocks/>
              </p:cNvSpPr>
              <p:nvPr/>
            </p:nvSpPr>
            <p:spPr bwMode="auto">
              <a:xfrm>
                <a:off x="2020" y="2823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96" name="Freeform 363"/>
              <p:cNvSpPr>
                <a:spLocks/>
              </p:cNvSpPr>
              <p:nvPr/>
            </p:nvSpPr>
            <p:spPr bwMode="auto">
              <a:xfrm>
                <a:off x="2023" y="2823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97" name="Freeform 364"/>
              <p:cNvSpPr>
                <a:spLocks/>
              </p:cNvSpPr>
              <p:nvPr/>
            </p:nvSpPr>
            <p:spPr bwMode="auto">
              <a:xfrm>
                <a:off x="2030" y="2823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98" name="Freeform 365"/>
              <p:cNvSpPr>
                <a:spLocks/>
              </p:cNvSpPr>
              <p:nvPr/>
            </p:nvSpPr>
            <p:spPr bwMode="auto">
              <a:xfrm>
                <a:off x="2030" y="2823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999" name="Freeform 366"/>
              <p:cNvSpPr>
                <a:spLocks/>
              </p:cNvSpPr>
              <p:nvPr/>
            </p:nvSpPr>
            <p:spPr bwMode="auto">
              <a:xfrm>
                <a:off x="2030" y="2816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00" name="Freeform 367"/>
              <p:cNvSpPr>
                <a:spLocks/>
              </p:cNvSpPr>
              <p:nvPr/>
            </p:nvSpPr>
            <p:spPr bwMode="auto">
              <a:xfrm>
                <a:off x="2030" y="2813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01" name="Freeform 368"/>
              <p:cNvSpPr>
                <a:spLocks/>
              </p:cNvSpPr>
              <p:nvPr/>
            </p:nvSpPr>
            <p:spPr bwMode="auto">
              <a:xfrm>
                <a:off x="2023" y="2813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02" name="Freeform 369"/>
              <p:cNvSpPr>
                <a:spLocks/>
              </p:cNvSpPr>
              <p:nvPr/>
            </p:nvSpPr>
            <p:spPr bwMode="auto">
              <a:xfrm>
                <a:off x="2020" y="2816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03" name="Freeform 370"/>
              <p:cNvSpPr>
                <a:spLocks/>
              </p:cNvSpPr>
              <p:nvPr/>
            </p:nvSpPr>
            <p:spPr bwMode="auto">
              <a:xfrm>
                <a:off x="1964" y="2737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04" name="Freeform 371"/>
              <p:cNvSpPr>
                <a:spLocks/>
              </p:cNvSpPr>
              <p:nvPr/>
            </p:nvSpPr>
            <p:spPr bwMode="auto">
              <a:xfrm>
                <a:off x="1967" y="2737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05" name="Freeform 372"/>
              <p:cNvSpPr>
                <a:spLocks/>
              </p:cNvSpPr>
              <p:nvPr/>
            </p:nvSpPr>
            <p:spPr bwMode="auto">
              <a:xfrm>
                <a:off x="1974" y="2737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06" name="Freeform 373"/>
              <p:cNvSpPr>
                <a:spLocks/>
              </p:cNvSpPr>
              <p:nvPr/>
            </p:nvSpPr>
            <p:spPr bwMode="auto">
              <a:xfrm>
                <a:off x="1974" y="2737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07" name="Freeform 374"/>
              <p:cNvSpPr>
                <a:spLocks/>
              </p:cNvSpPr>
              <p:nvPr/>
            </p:nvSpPr>
            <p:spPr bwMode="auto">
              <a:xfrm>
                <a:off x="1974" y="2730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08" name="Freeform 375"/>
              <p:cNvSpPr>
                <a:spLocks/>
              </p:cNvSpPr>
              <p:nvPr/>
            </p:nvSpPr>
            <p:spPr bwMode="auto">
              <a:xfrm>
                <a:off x="1974" y="2727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09" name="Freeform 376"/>
              <p:cNvSpPr>
                <a:spLocks/>
              </p:cNvSpPr>
              <p:nvPr/>
            </p:nvSpPr>
            <p:spPr bwMode="auto">
              <a:xfrm>
                <a:off x="1967" y="2727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10" name="Freeform 377"/>
              <p:cNvSpPr>
                <a:spLocks/>
              </p:cNvSpPr>
              <p:nvPr/>
            </p:nvSpPr>
            <p:spPr bwMode="auto">
              <a:xfrm>
                <a:off x="1964" y="2730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11" name="Freeform 378"/>
              <p:cNvSpPr>
                <a:spLocks/>
              </p:cNvSpPr>
              <p:nvPr/>
            </p:nvSpPr>
            <p:spPr bwMode="auto">
              <a:xfrm>
                <a:off x="1973" y="2780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12" name="Freeform 379"/>
              <p:cNvSpPr>
                <a:spLocks/>
              </p:cNvSpPr>
              <p:nvPr/>
            </p:nvSpPr>
            <p:spPr bwMode="auto">
              <a:xfrm>
                <a:off x="1976" y="2780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13" name="Freeform 380"/>
              <p:cNvSpPr>
                <a:spLocks/>
              </p:cNvSpPr>
              <p:nvPr/>
            </p:nvSpPr>
            <p:spPr bwMode="auto">
              <a:xfrm>
                <a:off x="1983" y="2780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14" name="Freeform 381"/>
              <p:cNvSpPr>
                <a:spLocks/>
              </p:cNvSpPr>
              <p:nvPr/>
            </p:nvSpPr>
            <p:spPr bwMode="auto">
              <a:xfrm>
                <a:off x="1983" y="2780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15" name="Freeform 382"/>
              <p:cNvSpPr>
                <a:spLocks/>
              </p:cNvSpPr>
              <p:nvPr/>
            </p:nvSpPr>
            <p:spPr bwMode="auto">
              <a:xfrm>
                <a:off x="1983" y="2773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16" name="Freeform 383"/>
              <p:cNvSpPr>
                <a:spLocks/>
              </p:cNvSpPr>
              <p:nvPr/>
            </p:nvSpPr>
            <p:spPr bwMode="auto">
              <a:xfrm>
                <a:off x="1983" y="2770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17" name="Freeform 384"/>
              <p:cNvSpPr>
                <a:spLocks/>
              </p:cNvSpPr>
              <p:nvPr/>
            </p:nvSpPr>
            <p:spPr bwMode="auto">
              <a:xfrm>
                <a:off x="1976" y="2770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18" name="Freeform 385"/>
              <p:cNvSpPr>
                <a:spLocks/>
              </p:cNvSpPr>
              <p:nvPr/>
            </p:nvSpPr>
            <p:spPr bwMode="auto">
              <a:xfrm>
                <a:off x="1973" y="2773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19" name="Freeform 386"/>
              <p:cNvSpPr>
                <a:spLocks/>
              </p:cNvSpPr>
              <p:nvPr/>
            </p:nvSpPr>
            <p:spPr bwMode="auto">
              <a:xfrm>
                <a:off x="1969" y="2758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20" name="Freeform 387"/>
              <p:cNvSpPr>
                <a:spLocks/>
              </p:cNvSpPr>
              <p:nvPr/>
            </p:nvSpPr>
            <p:spPr bwMode="auto">
              <a:xfrm>
                <a:off x="1972" y="2758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21" name="Freeform 388"/>
              <p:cNvSpPr>
                <a:spLocks/>
              </p:cNvSpPr>
              <p:nvPr/>
            </p:nvSpPr>
            <p:spPr bwMode="auto">
              <a:xfrm>
                <a:off x="1978" y="2758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22" name="Freeform 389"/>
              <p:cNvSpPr>
                <a:spLocks/>
              </p:cNvSpPr>
              <p:nvPr/>
            </p:nvSpPr>
            <p:spPr bwMode="auto">
              <a:xfrm>
                <a:off x="1978" y="2758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23" name="Freeform 390"/>
              <p:cNvSpPr>
                <a:spLocks/>
              </p:cNvSpPr>
              <p:nvPr/>
            </p:nvSpPr>
            <p:spPr bwMode="auto">
              <a:xfrm>
                <a:off x="1978" y="2752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24" name="Freeform 391"/>
              <p:cNvSpPr>
                <a:spLocks/>
              </p:cNvSpPr>
              <p:nvPr/>
            </p:nvSpPr>
            <p:spPr bwMode="auto">
              <a:xfrm>
                <a:off x="1978" y="2749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25" name="Freeform 392"/>
              <p:cNvSpPr>
                <a:spLocks/>
              </p:cNvSpPr>
              <p:nvPr/>
            </p:nvSpPr>
            <p:spPr bwMode="auto">
              <a:xfrm>
                <a:off x="1972" y="2749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26" name="Freeform 393"/>
              <p:cNvSpPr>
                <a:spLocks/>
              </p:cNvSpPr>
              <p:nvPr/>
            </p:nvSpPr>
            <p:spPr bwMode="auto">
              <a:xfrm>
                <a:off x="1969" y="2752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27" name="Freeform 394"/>
              <p:cNvSpPr>
                <a:spLocks/>
              </p:cNvSpPr>
              <p:nvPr/>
            </p:nvSpPr>
            <p:spPr bwMode="auto">
              <a:xfrm>
                <a:off x="2123" y="2793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28" name="Freeform 395"/>
              <p:cNvSpPr>
                <a:spLocks/>
              </p:cNvSpPr>
              <p:nvPr/>
            </p:nvSpPr>
            <p:spPr bwMode="auto">
              <a:xfrm>
                <a:off x="2126" y="2793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29" name="Freeform 396"/>
              <p:cNvSpPr>
                <a:spLocks/>
              </p:cNvSpPr>
              <p:nvPr/>
            </p:nvSpPr>
            <p:spPr bwMode="auto">
              <a:xfrm>
                <a:off x="2133" y="2793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30" name="Freeform 397"/>
              <p:cNvSpPr>
                <a:spLocks/>
              </p:cNvSpPr>
              <p:nvPr/>
            </p:nvSpPr>
            <p:spPr bwMode="auto">
              <a:xfrm>
                <a:off x="2133" y="2793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31" name="Freeform 398"/>
              <p:cNvSpPr>
                <a:spLocks/>
              </p:cNvSpPr>
              <p:nvPr/>
            </p:nvSpPr>
            <p:spPr bwMode="auto">
              <a:xfrm>
                <a:off x="2133" y="2786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32" name="Freeform 399"/>
              <p:cNvSpPr>
                <a:spLocks/>
              </p:cNvSpPr>
              <p:nvPr/>
            </p:nvSpPr>
            <p:spPr bwMode="auto">
              <a:xfrm>
                <a:off x="2133" y="2783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33" name="Freeform 400"/>
              <p:cNvSpPr>
                <a:spLocks/>
              </p:cNvSpPr>
              <p:nvPr/>
            </p:nvSpPr>
            <p:spPr bwMode="auto">
              <a:xfrm>
                <a:off x="2126" y="2783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34" name="Freeform 401"/>
              <p:cNvSpPr>
                <a:spLocks/>
              </p:cNvSpPr>
              <p:nvPr/>
            </p:nvSpPr>
            <p:spPr bwMode="auto">
              <a:xfrm>
                <a:off x="2123" y="2786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35" name="Freeform 402"/>
              <p:cNvSpPr>
                <a:spLocks/>
              </p:cNvSpPr>
              <p:nvPr/>
            </p:nvSpPr>
            <p:spPr bwMode="auto">
              <a:xfrm>
                <a:off x="2123" y="2814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36" name="Freeform 403"/>
              <p:cNvSpPr>
                <a:spLocks/>
              </p:cNvSpPr>
              <p:nvPr/>
            </p:nvSpPr>
            <p:spPr bwMode="auto">
              <a:xfrm>
                <a:off x="2126" y="2814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37" name="Freeform 404"/>
              <p:cNvSpPr>
                <a:spLocks/>
              </p:cNvSpPr>
              <p:nvPr/>
            </p:nvSpPr>
            <p:spPr bwMode="auto">
              <a:xfrm>
                <a:off x="2133" y="2814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38" name="Freeform 405"/>
              <p:cNvSpPr>
                <a:spLocks/>
              </p:cNvSpPr>
              <p:nvPr/>
            </p:nvSpPr>
            <p:spPr bwMode="auto">
              <a:xfrm>
                <a:off x="2133" y="2814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30039" name="Freeform 406"/>
              <p:cNvSpPr>
                <a:spLocks/>
              </p:cNvSpPr>
              <p:nvPr/>
            </p:nvSpPr>
            <p:spPr bwMode="auto">
              <a:xfrm>
                <a:off x="2133" y="2808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24623" name="Group 407"/>
            <p:cNvGrpSpPr>
              <a:grpSpLocks/>
            </p:cNvGrpSpPr>
            <p:nvPr/>
          </p:nvGrpSpPr>
          <p:grpSpPr bwMode="auto">
            <a:xfrm>
              <a:off x="2115" y="2723"/>
              <a:ext cx="564" cy="569"/>
              <a:chOff x="2115" y="2723"/>
              <a:chExt cx="564" cy="569"/>
            </a:xfrm>
          </p:grpSpPr>
          <p:sp>
            <p:nvSpPr>
              <p:cNvPr id="29640" name="Freeform 408"/>
              <p:cNvSpPr>
                <a:spLocks/>
              </p:cNvSpPr>
              <p:nvPr/>
            </p:nvSpPr>
            <p:spPr bwMode="auto">
              <a:xfrm>
                <a:off x="2133" y="2805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41" name="Freeform 409"/>
              <p:cNvSpPr>
                <a:spLocks/>
              </p:cNvSpPr>
              <p:nvPr/>
            </p:nvSpPr>
            <p:spPr bwMode="auto">
              <a:xfrm>
                <a:off x="2126" y="2805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42" name="Freeform 410"/>
              <p:cNvSpPr>
                <a:spLocks/>
              </p:cNvSpPr>
              <p:nvPr/>
            </p:nvSpPr>
            <p:spPr bwMode="auto">
              <a:xfrm>
                <a:off x="2123" y="2808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43" name="Freeform 411"/>
              <p:cNvSpPr>
                <a:spLocks/>
              </p:cNvSpPr>
              <p:nvPr/>
            </p:nvSpPr>
            <p:spPr bwMode="auto">
              <a:xfrm>
                <a:off x="2115" y="2844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44" name="Freeform 412"/>
              <p:cNvSpPr>
                <a:spLocks/>
              </p:cNvSpPr>
              <p:nvPr/>
            </p:nvSpPr>
            <p:spPr bwMode="auto">
              <a:xfrm>
                <a:off x="2118" y="2844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45" name="Freeform 413"/>
              <p:cNvSpPr>
                <a:spLocks/>
              </p:cNvSpPr>
              <p:nvPr/>
            </p:nvSpPr>
            <p:spPr bwMode="auto">
              <a:xfrm>
                <a:off x="2124" y="2844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46" name="Freeform 414"/>
              <p:cNvSpPr>
                <a:spLocks/>
              </p:cNvSpPr>
              <p:nvPr/>
            </p:nvSpPr>
            <p:spPr bwMode="auto">
              <a:xfrm>
                <a:off x="2124" y="2844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47" name="Freeform 415"/>
              <p:cNvSpPr>
                <a:spLocks/>
              </p:cNvSpPr>
              <p:nvPr/>
            </p:nvSpPr>
            <p:spPr bwMode="auto">
              <a:xfrm>
                <a:off x="2124" y="2838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48" name="Freeform 416"/>
              <p:cNvSpPr>
                <a:spLocks/>
              </p:cNvSpPr>
              <p:nvPr/>
            </p:nvSpPr>
            <p:spPr bwMode="auto">
              <a:xfrm>
                <a:off x="2124" y="2835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49" name="Freeform 417"/>
              <p:cNvSpPr>
                <a:spLocks/>
              </p:cNvSpPr>
              <p:nvPr/>
            </p:nvSpPr>
            <p:spPr bwMode="auto">
              <a:xfrm>
                <a:off x="2118" y="2835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50" name="Freeform 418"/>
              <p:cNvSpPr>
                <a:spLocks/>
              </p:cNvSpPr>
              <p:nvPr/>
            </p:nvSpPr>
            <p:spPr bwMode="auto">
              <a:xfrm>
                <a:off x="2115" y="2838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51" name="Freeform 419"/>
              <p:cNvSpPr>
                <a:spLocks/>
              </p:cNvSpPr>
              <p:nvPr/>
            </p:nvSpPr>
            <p:spPr bwMode="auto">
              <a:xfrm>
                <a:off x="2123" y="2733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52" name="Freeform 420"/>
              <p:cNvSpPr>
                <a:spLocks/>
              </p:cNvSpPr>
              <p:nvPr/>
            </p:nvSpPr>
            <p:spPr bwMode="auto">
              <a:xfrm>
                <a:off x="2126" y="2733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53" name="Freeform 421"/>
              <p:cNvSpPr>
                <a:spLocks/>
              </p:cNvSpPr>
              <p:nvPr/>
            </p:nvSpPr>
            <p:spPr bwMode="auto">
              <a:xfrm>
                <a:off x="2133" y="2733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54" name="Freeform 422"/>
              <p:cNvSpPr>
                <a:spLocks/>
              </p:cNvSpPr>
              <p:nvPr/>
            </p:nvSpPr>
            <p:spPr bwMode="auto">
              <a:xfrm>
                <a:off x="2133" y="2733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55" name="Freeform 423"/>
              <p:cNvSpPr>
                <a:spLocks/>
              </p:cNvSpPr>
              <p:nvPr/>
            </p:nvSpPr>
            <p:spPr bwMode="auto">
              <a:xfrm>
                <a:off x="2133" y="2726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56" name="Freeform 424"/>
              <p:cNvSpPr>
                <a:spLocks/>
              </p:cNvSpPr>
              <p:nvPr/>
            </p:nvSpPr>
            <p:spPr bwMode="auto">
              <a:xfrm>
                <a:off x="2133" y="2723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57" name="Freeform 425"/>
              <p:cNvSpPr>
                <a:spLocks/>
              </p:cNvSpPr>
              <p:nvPr/>
            </p:nvSpPr>
            <p:spPr bwMode="auto">
              <a:xfrm>
                <a:off x="2126" y="2723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58" name="Freeform 426"/>
              <p:cNvSpPr>
                <a:spLocks/>
              </p:cNvSpPr>
              <p:nvPr/>
            </p:nvSpPr>
            <p:spPr bwMode="auto">
              <a:xfrm>
                <a:off x="2123" y="2726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59" name="Freeform 427"/>
              <p:cNvSpPr>
                <a:spLocks/>
              </p:cNvSpPr>
              <p:nvPr/>
            </p:nvSpPr>
            <p:spPr bwMode="auto">
              <a:xfrm>
                <a:off x="2128" y="2763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3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3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60" name="Freeform 428"/>
              <p:cNvSpPr>
                <a:spLocks/>
              </p:cNvSpPr>
              <p:nvPr/>
            </p:nvSpPr>
            <p:spPr bwMode="auto">
              <a:xfrm>
                <a:off x="2131" y="2763"/>
                <a:ext cx="6" cy="9"/>
              </a:xfrm>
              <a:custGeom>
                <a:avLst/>
                <a:gdLst>
                  <a:gd name="T0" fmla="*/ 0 w 6"/>
                  <a:gd name="T1" fmla="*/ 6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6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61" name="Freeform 429"/>
              <p:cNvSpPr>
                <a:spLocks/>
              </p:cNvSpPr>
              <p:nvPr/>
            </p:nvSpPr>
            <p:spPr bwMode="auto">
              <a:xfrm>
                <a:off x="2137" y="2763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62" name="Freeform 430"/>
              <p:cNvSpPr>
                <a:spLocks/>
              </p:cNvSpPr>
              <p:nvPr/>
            </p:nvSpPr>
            <p:spPr bwMode="auto">
              <a:xfrm>
                <a:off x="2137" y="2763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63" name="Freeform 431"/>
              <p:cNvSpPr>
                <a:spLocks/>
              </p:cNvSpPr>
              <p:nvPr/>
            </p:nvSpPr>
            <p:spPr bwMode="auto">
              <a:xfrm>
                <a:off x="2137" y="2756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64" name="Freeform 432"/>
              <p:cNvSpPr>
                <a:spLocks/>
              </p:cNvSpPr>
              <p:nvPr/>
            </p:nvSpPr>
            <p:spPr bwMode="auto">
              <a:xfrm>
                <a:off x="2137" y="2753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65" name="Freeform 433"/>
              <p:cNvSpPr>
                <a:spLocks/>
              </p:cNvSpPr>
              <p:nvPr/>
            </p:nvSpPr>
            <p:spPr bwMode="auto">
              <a:xfrm>
                <a:off x="2131" y="2753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66" name="Freeform 434"/>
              <p:cNvSpPr>
                <a:spLocks/>
              </p:cNvSpPr>
              <p:nvPr/>
            </p:nvSpPr>
            <p:spPr bwMode="auto">
              <a:xfrm>
                <a:off x="2128" y="2756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67" name="Freeform 435"/>
              <p:cNvSpPr>
                <a:spLocks/>
              </p:cNvSpPr>
              <p:nvPr/>
            </p:nvSpPr>
            <p:spPr bwMode="auto">
              <a:xfrm>
                <a:off x="2587" y="3033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68" name="Freeform 436"/>
              <p:cNvSpPr>
                <a:spLocks/>
              </p:cNvSpPr>
              <p:nvPr/>
            </p:nvSpPr>
            <p:spPr bwMode="auto">
              <a:xfrm>
                <a:off x="2590" y="3033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69" name="Freeform 437"/>
              <p:cNvSpPr>
                <a:spLocks/>
              </p:cNvSpPr>
              <p:nvPr/>
            </p:nvSpPr>
            <p:spPr bwMode="auto">
              <a:xfrm>
                <a:off x="2597" y="3033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70" name="Freeform 438"/>
              <p:cNvSpPr>
                <a:spLocks/>
              </p:cNvSpPr>
              <p:nvPr/>
            </p:nvSpPr>
            <p:spPr bwMode="auto">
              <a:xfrm>
                <a:off x="2597" y="3033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71" name="Freeform 439"/>
              <p:cNvSpPr>
                <a:spLocks/>
              </p:cNvSpPr>
              <p:nvPr/>
            </p:nvSpPr>
            <p:spPr bwMode="auto">
              <a:xfrm>
                <a:off x="2597" y="3027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6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72" name="Freeform 440"/>
              <p:cNvSpPr>
                <a:spLocks/>
              </p:cNvSpPr>
              <p:nvPr/>
            </p:nvSpPr>
            <p:spPr bwMode="auto">
              <a:xfrm>
                <a:off x="2597" y="3024"/>
                <a:ext cx="6" cy="9"/>
              </a:xfrm>
              <a:custGeom>
                <a:avLst/>
                <a:gdLst>
                  <a:gd name="T0" fmla="*/ 6 w 6"/>
                  <a:gd name="T1" fmla="*/ 3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73" name="Freeform 441"/>
              <p:cNvSpPr>
                <a:spLocks/>
              </p:cNvSpPr>
              <p:nvPr/>
            </p:nvSpPr>
            <p:spPr bwMode="auto">
              <a:xfrm>
                <a:off x="2590" y="3024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74" name="Freeform 442"/>
              <p:cNvSpPr>
                <a:spLocks/>
              </p:cNvSpPr>
              <p:nvPr/>
            </p:nvSpPr>
            <p:spPr bwMode="auto">
              <a:xfrm>
                <a:off x="2587" y="3027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75" name="Line 443"/>
              <p:cNvSpPr>
                <a:spLocks noChangeShapeType="1"/>
              </p:cNvSpPr>
              <p:nvPr/>
            </p:nvSpPr>
            <p:spPr bwMode="auto">
              <a:xfrm flipV="1">
                <a:off x="2678" y="2991"/>
                <a:ext cx="1" cy="169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76" name="Freeform 444"/>
              <p:cNvSpPr>
                <a:spLocks/>
              </p:cNvSpPr>
              <p:nvPr/>
            </p:nvSpPr>
            <p:spPr bwMode="auto">
              <a:xfrm>
                <a:off x="2497" y="3033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77" name="Freeform 445"/>
              <p:cNvSpPr>
                <a:spLocks/>
              </p:cNvSpPr>
              <p:nvPr/>
            </p:nvSpPr>
            <p:spPr bwMode="auto">
              <a:xfrm>
                <a:off x="2500" y="3033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78" name="Freeform 446"/>
              <p:cNvSpPr>
                <a:spLocks/>
              </p:cNvSpPr>
              <p:nvPr/>
            </p:nvSpPr>
            <p:spPr bwMode="auto">
              <a:xfrm>
                <a:off x="2506" y="3033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79" name="Freeform 447"/>
              <p:cNvSpPr>
                <a:spLocks/>
              </p:cNvSpPr>
              <p:nvPr/>
            </p:nvSpPr>
            <p:spPr bwMode="auto">
              <a:xfrm>
                <a:off x="2506" y="3033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80" name="Freeform 448"/>
              <p:cNvSpPr>
                <a:spLocks/>
              </p:cNvSpPr>
              <p:nvPr/>
            </p:nvSpPr>
            <p:spPr bwMode="auto">
              <a:xfrm>
                <a:off x="2506" y="3027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81" name="Freeform 449"/>
              <p:cNvSpPr>
                <a:spLocks/>
              </p:cNvSpPr>
              <p:nvPr/>
            </p:nvSpPr>
            <p:spPr bwMode="auto">
              <a:xfrm>
                <a:off x="2506" y="3024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82" name="Freeform 450"/>
              <p:cNvSpPr>
                <a:spLocks/>
              </p:cNvSpPr>
              <p:nvPr/>
            </p:nvSpPr>
            <p:spPr bwMode="auto">
              <a:xfrm>
                <a:off x="2500" y="3024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83" name="Freeform 451"/>
              <p:cNvSpPr>
                <a:spLocks/>
              </p:cNvSpPr>
              <p:nvPr/>
            </p:nvSpPr>
            <p:spPr bwMode="auto">
              <a:xfrm>
                <a:off x="2497" y="3027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84" name="Freeform 452"/>
              <p:cNvSpPr>
                <a:spLocks/>
              </p:cNvSpPr>
              <p:nvPr/>
            </p:nvSpPr>
            <p:spPr bwMode="auto">
              <a:xfrm>
                <a:off x="2398" y="3033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85" name="Freeform 453"/>
              <p:cNvSpPr>
                <a:spLocks/>
              </p:cNvSpPr>
              <p:nvPr/>
            </p:nvSpPr>
            <p:spPr bwMode="auto">
              <a:xfrm>
                <a:off x="2401" y="3033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86" name="Freeform 454"/>
              <p:cNvSpPr>
                <a:spLocks/>
              </p:cNvSpPr>
              <p:nvPr/>
            </p:nvSpPr>
            <p:spPr bwMode="auto">
              <a:xfrm>
                <a:off x="2408" y="3033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87" name="Freeform 455"/>
              <p:cNvSpPr>
                <a:spLocks/>
              </p:cNvSpPr>
              <p:nvPr/>
            </p:nvSpPr>
            <p:spPr bwMode="auto">
              <a:xfrm>
                <a:off x="2408" y="3033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88" name="Freeform 456"/>
              <p:cNvSpPr>
                <a:spLocks/>
              </p:cNvSpPr>
              <p:nvPr/>
            </p:nvSpPr>
            <p:spPr bwMode="auto">
              <a:xfrm>
                <a:off x="2408" y="3027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89" name="Freeform 457"/>
              <p:cNvSpPr>
                <a:spLocks/>
              </p:cNvSpPr>
              <p:nvPr/>
            </p:nvSpPr>
            <p:spPr bwMode="auto">
              <a:xfrm>
                <a:off x="2408" y="3024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90" name="Freeform 458"/>
              <p:cNvSpPr>
                <a:spLocks/>
              </p:cNvSpPr>
              <p:nvPr/>
            </p:nvSpPr>
            <p:spPr bwMode="auto">
              <a:xfrm>
                <a:off x="2401" y="3024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91" name="Freeform 459"/>
              <p:cNvSpPr>
                <a:spLocks/>
              </p:cNvSpPr>
              <p:nvPr/>
            </p:nvSpPr>
            <p:spPr bwMode="auto">
              <a:xfrm>
                <a:off x="2398" y="3027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92" name="Freeform 460"/>
              <p:cNvSpPr>
                <a:spLocks/>
              </p:cNvSpPr>
              <p:nvPr/>
            </p:nvSpPr>
            <p:spPr bwMode="auto">
              <a:xfrm>
                <a:off x="2291" y="3033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93" name="Freeform 461"/>
              <p:cNvSpPr>
                <a:spLocks/>
              </p:cNvSpPr>
              <p:nvPr/>
            </p:nvSpPr>
            <p:spPr bwMode="auto">
              <a:xfrm>
                <a:off x="2294" y="3033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94" name="Freeform 462"/>
              <p:cNvSpPr>
                <a:spLocks/>
              </p:cNvSpPr>
              <p:nvPr/>
            </p:nvSpPr>
            <p:spPr bwMode="auto">
              <a:xfrm>
                <a:off x="2300" y="3033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95" name="Freeform 463"/>
              <p:cNvSpPr>
                <a:spLocks/>
              </p:cNvSpPr>
              <p:nvPr/>
            </p:nvSpPr>
            <p:spPr bwMode="auto">
              <a:xfrm>
                <a:off x="2300" y="3033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96" name="Freeform 464"/>
              <p:cNvSpPr>
                <a:spLocks/>
              </p:cNvSpPr>
              <p:nvPr/>
            </p:nvSpPr>
            <p:spPr bwMode="auto">
              <a:xfrm>
                <a:off x="2300" y="3027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97" name="Freeform 465"/>
              <p:cNvSpPr>
                <a:spLocks/>
              </p:cNvSpPr>
              <p:nvPr/>
            </p:nvSpPr>
            <p:spPr bwMode="auto">
              <a:xfrm>
                <a:off x="2300" y="3024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98" name="Freeform 466"/>
              <p:cNvSpPr>
                <a:spLocks/>
              </p:cNvSpPr>
              <p:nvPr/>
            </p:nvSpPr>
            <p:spPr bwMode="auto">
              <a:xfrm>
                <a:off x="2294" y="3024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99" name="Freeform 467"/>
              <p:cNvSpPr>
                <a:spLocks/>
              </p:cNvSpPr>
              <p:nvPr/>
            </p:nvSpPr>
            <p:spPr bwMode="auto">
              <a:xfrm>
                <a:off x="2291" y="3027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00" name="Freeform 468"/>
              <p:cNvSpPr>
                <a:spLocks/>
              </p:cNvSpPr>
              <p:nvPr/>
            </p:nvSpPr>
            <p:spPr bwMode="auto">
              <a:xfrm>
                <a:off x="2209" y="3033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01" name="Freeform 469"/>
              <p:cNvSpPr>
                <a:spLocks/>
              </p:cNvSpPr>
              <p:nvPr/>
            </p:nvSpPr>
            <p:spPr bwMode="auto">
              <a:xfrm>
                <a:off x="2212" y="3033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02" name="Freeform 470"/>
              <p:cNvSpPr>
                <a:spLocks/>
              </p:cNvSpPr>
              <p:nvPr/>
            </p:nvSpPr>
            <p:spPr bwMode="auto">
              <a:xfrm>
                <a:off x="2219" y="3033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03" name="Freeform 471"/>
              <p:cNvSpPr>
                <a:spLocks/>
              </p:cNvSpPr>
              <p:nvPr/>
            </p:nvSpPr>
            <p:spPr bwMode="auto">
              <a:xfrm>
                <a:off x="2219" y="3033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04" name="Freeform 472"/>
              <p:cNvSpPr>
                <a:spLocks/>
              </p:cNvSpPr>
              <p:nvPr/>
            </p:nvSpPr>
            <p:spPr bwMode="auto">
              <a:xfrm>
                <a:off x="2219" y="3027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05" name="Freeform 473"/>
              <p:cNvSpPr>
                <a:spLocks/>
              </p:cNvSpPr>
              <p:nvPr/>
            </p:nvSpPr>
            <p:spPr bwMode="auto">
              <a:xfrm>
                <a:off x="2219" y="3024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06" name="Freeform 474"/>
              <p:cNvSpPr>
                <a:spLocks/>
              </p:cNvSpPr>
              <p:nvPr/>
            </p:nvSpPr>
            <p:spPr bwMode="auto">
              <a:xfrm>
                <a:off x="2212" y="3024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07" name="Freeform 475"/>
              <p:cNvSpPr>
                <a:spLocks/>
              </p:cNvSpPr>
              <p:nvPr/>
            </p:nvSpPr>
            <p:spPr bwMode="auto">
              <a:xfrm>
                <a:off x="2209" y="3027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08" name="Line 476"/>
              <p:cNvSpPr>
                <a:spLocks noChangeShapeType="1"/>
              </p:cNvSpPr>
              <p:nvPr/>
            </p:nvSpPr>
            <p:spPr bwMode="auto">
              <a:xfrm flipV="1">
                <a:off x="2255" y="2895"/>
                <a:ext cx="1" cy="169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09" name="Line 477"/>
              <p:cNvSpPr>
                <a:spLocks noChangeShapeType="1"/>
              </p:cNvSpPr>
              <p:nvPr/>
            </p:nvSpPr>
            <p:spPr bwMode="auto">
              <a:xfrm>
                <a:off x="2274" y="3138"/>
                <a:ext cx="16" cy="42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10" name="Line 478"/>
              <p:cNvSpPr>
                <a:spLocks noChangeShapeType="1"/>
              </p:cNvSpPr>
              <p:nvPr/>
            </p:nvSpPr>
            <p:spPr bwMode="auto">
              <a:xfrm>
                <a:off x="2290" y="3180"/>
                <a:ext cx="21" cy="39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11" name="Line 479"/>
              <p:cNvSpPr>
                <a:spLocks noChangeShapeType="1"/>
              </p:cNvSpPr>
              <p:nvPr/>
            </p:nvSpPr>
            <p:spPr bwMode="auto">
              <a:xfrm>
                <a:off x="2311" y="3219"/>
                <a:ext cx="25" cy="37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12" name="Line 480"/>
              <p:cNvSpPr>
                <a:spLocks noChangeShapeType="1"/>
              </p:cNvSpPr>
              <p:nvPr/>
            </p:nvSpPr>
            <p:spPr bwMode="auto">
              <a:xfrm>
                <a:off x="2336" y="3256"/>
                <a:ext cx="30" cy="33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13" name="Freeform 481"/>
              <p:cNvSpPr>
                <a:spLocks/>
              </p:cNvSpPr>
              <p:nvPr/>
            </p:nvSpPr>
            <p:spPr bwMode="auto">
              <a:xfrm>
                <a:off x="2329" y="3239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14" name="Freeform 482"/>
              <p:cNvSpPr>
                <a:spLocks/>
              </p:cNvSpPr>
              <p:nvPr/>
            </p:nvSpPr>
            <p:spPr bwMode="auto">
              <a:xfrm>
                <a:off x="2332" y="3239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15" name="Freeform 483"/>
              <p:cNvSpPr>
                <a:spLocks/>
              </p:cNvSpPr>
              <p:nvPr/>
            </p:nvSpPr>
            <p:spPr bwMode="auto">
              <a:xfrm>
                <a:off x="2339" y="3239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16" name="Freeform 484"/>
              <p:cNvSpPr>
                <a:spLocks/>
              </p:cNvSpPr>
              <p:nvPr/>
            </p:nvSpPr>
            <p:spPr bwMode="auto">
              <a:xfrm>
                <a:off x="2339" y="3239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17" name="Freeform 485"/>
              <p:cNvSpPr>
                <a:spLocks/>
              </p:cNvSpPr>
              <p:nvPr/>
            </p:nvSpPr>
            <p:spPr bwMode="auto">
              <a:xfrm>
                <a:off x="2339" y="3233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18" name="Freeform 486"/>
              <p:cNvSpPr>
                <a:spLocks/>
              </p:cNvSpPr>
              <p:nvPr/>
            </p:nvSpPr>
            <p:spPr bwMode="auto">
              <a:xfrm>
                <a:off x="2339" y="3230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19" name="Freeform 487"/>
              <p:cNvSpPr>
                <a:spLocks/>
              </p:cNvSpPr>
              <p:nvPr/>
            </p:nvSpPr>
            <p:spPr bwMode="auto">
              <a:xfrm>
                <a:off x="2332" y="3230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20" name="Freeform 488"/>
              <p:cNvSpPr>
                <a:spLocks/>
              </p:cNvSpPr>
              <p:nvPr/>
            </p:nvSpPr>
            <p:spPr bwMode="auto">
              <a:xfrm>
                <a:off x="2329" y="3233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21" name="Freeform 489"/>
              <p:cNvSpPr>
                <a:spLocks/>
              </p:cNvSpPr>
              <p:nvPr/>
            </p:nvSpPr>
            <p:spPr bwMode="auto">
              <a:xfrm>
                <a:off x="2261" y="3119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22" name="Freeform 490"/>
              <p:cNvSpPr>
                <a:spLocks/>
              </p:cNvSpPr>
              <p:nvPr/>
            </p:nvSpPr>
            <p:spPr bwMode="auto">
              <a:xfrm>
                <a:off x="2264" y="3119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23" name="Freeform 491"/>
              <p:cNvSpPr>
                <a:spLocks/>
              </p:cNvSpPr>
              <p:nvPr/>
            </p:nvSpPr>
            <p:spPr bwMode="auto">
              <a:xfrm>
                <a:off x="2270" y="3119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24" name="Freeform 492"/>
              <p:cNvSpPr>
                <a:spLocks/>
              </p:cNvSpPr>
              <p:nvPr/>
            </p:nvSpPr>
            <p:spPr bwMode="auto">
              <a:xfrm>
                <a:off x="2270" y="3119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25" name="Freeform 493"/>
              <p:cNvSpPr>
                <a:spLocks/>
              </p:cNvSpPr>
              <p:nvPr/>
            </p:nvSpPr>
            <p:spPr bwMode="auto">
              <a:xfrm>
                <a:off x="2270" y="3112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26" name="Freeform 494"/>
              <p:cNvSpPr>
                <a:spLocks/>
              </p:cNvSpPr>
              <p:nvPr/>
            </p:nvSpPr>
            <p:spPr bwMode="auto">
              <a:xfrm>
                <a:off x="2270" y="3110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27" name="Freeform 495"/>
              <p:cNvSpPr>
                <a:spLocks/>
              </p:cNvSpPr>
              <p:nvPr/>
            </p:nvSpPr>
            <p:spPr bwMode="auto">
              <a:xfrm>
                <a:off x="2264" y="3110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2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2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28" name="Freeform 496"/>
              <p:cNvSpPr>
                <a:spLocks/>
              </p:cNvSpPr>
              <p:nvPr/>
            </p:nvSpPr>
            <p:spPr bwMode="auto">
              <a:xfrm>
                <a:off x="2261" y="3112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29" name="Line 497"/>
              <p:cNvSpPr>
                <a:spLocks noChangeShapeType="1"/>
              </p:cNvSpPr>
              <p:nvPr/>
            </p:nvSpPr>
            <p:spPr bwMode="auto">
              <a:xfrm>
                <a:off x="2271" y="3126"/>
                <a:ext cx="29" cy="53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30" name="Line 498"/>
              <p:cNvSpPr>
                <a:spLocks noChangeShapeType="1"/>
              </p:cNvSpPr>
              <p:nvPr/>
            </p:nvSpPr>
            <p:spPr bwMode="auto">
              <a:xfrm>
                <a:off x="2271" y="3126"/>
                <a:ext cx="11" cy="64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31" name="Freeform 499"/>
              <p:cNvSpPr>
                <a:spLocks/>
              </p:cNvSpPr>
              <p:nvPr/>
            </p:nvSpPr>
            <p:spPr bwMode="auto">
              <a:xfrm>
                <a:off x="2271" y="3126"/>
                <a:ext cx="29" cy="64"/>
              </a:xfrm>
              <a:custGeom>
                <a:avLst/>
                <a:gdLst>
                  <a:gd name="T0" fmla="*/ 0 w 29"/>
                  <a:gd name="T1" fmla="*/ 0 h 64"/>
                  <a:gd name="T2" fmla="*/ 29 w 29"/>
                  <a:gd name="T3" fmla="*/ 53 h 64"/>
                  <a:gd name="T4" fmla="*/ 11 w 29"/>
                  <a:gd name="T5" fmla="*/ 64 h 64"/>
                  <a:gd name="T6" fmla="*/ 0 w 29"/>
                  <a:gd name="T7" fmla="*/ 0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9"/>
                  <a:gd name="T13" fmla="*/ 0 h 64"/>
                  <a:gd name="T14" fmla="*/ 29 w 29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9" h="64">
                    <a:moveTo>
                      <a:pt x="0" y="0"/>
                    </a:moveTo>
                    <a:lnTo>
                      <a:pt x="29" y="53"/>
                    </a:lnTo>
                    <a:lnTo>
                      <a:pt x="11" y="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32" name="Line 500"/>
              <p:cNvSpPr>
                <a:spLocks noChangeShapeType="1"/>
              </p:cNvSpPr>
              <p:nvPr/>
            </p:nvSpPr>
            <p:spPr bwMode="auto">
              <a:xfrm flipV="1">
                <a:off x="2282" y="3179"/>
                <a:ext cx="18" cy="11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33" name="Freeform 501"/>
              <p:cNvSpPr>
                <a:spLocks/>
              </p:cNvSpPr>
              <p:nvPr/>
            </p:nvSpPr>
            <p:spPr bwMode="auto">
              <a:xfrm>
                <a:off x="2209" y="3085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34" name="Freeform 502"/>
              <p:cNvSpPr>
                <a:spLocks/>
              </p:cNvSpPr>
              <p:nvPr/>
            </p:nvSpPr>
            <p:spPr bwMode="auto">
              <a:xfrm>
                <a:off x="2212" y="3085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35" name="Freeform 503"/>
              <p:cNvSpPr>
                <a:spLocks/>
              </p:cNvSpPr>
              <p:nvPr/>
            </p:nvSpPr>
            <p:spPr bwMode="auto">
              <a:xfrm>
                <a:off x="2219" y="3085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36" name="Freeform 504"/>
              <p:cNvSpPr>
                <a:spLocks/>
              </p:cNvSpPr>
              <p:nvPr/>
            </p:nvSpPr>
            <p:spPr bwMode="auto">
              <a:xfrm>
                <a:off x="2219" y="3085"/>
                <a:ext cx="9" cy="6"/>
              </a:xfrm>
              <a:custGeom>
                <a:avLst/>
                <a:gdLst>
                  <a:gd name="T0" fmla="*/ 7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7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7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37" name="Freeform 505"/>
              <p:cNvSpPr>
                <a:spLocks/>
              </p:cNvSpPr>
              <p:nvPr/>
            </p:nvSpPr>
            <p:spPr bwMode="auto">
              <a:xfrm>
                <a:off x="2219" y="3078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38" name="Freeform 506"/>
              <p:cNvSpPr>
                <a:spLocks/>
              </p:cNvSpPr>
              <p:nvPr/>
            </p:nvSpPr>
            <p:spPr bwMode="auto">
              <a:xfrm>
                <a:off x="2219" y="3075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39" name="Freeform 507"/>
              <p:cNvSpPr>
                <a:spLocks/>
              </p:cNvSpPr>
              <p:nvPr/>
            </p:nvSpPr>
            <p:spPr bwMode="auto">
              <a:xfrm>
                <a:off x="2212" y="3075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40" name="Freeform 508"/>
              <p:cNvSpPr>
                <a:spLocks/>
              </p:cNvSpPr>
              <p:nvPr/>
            </p:nvSpPr>
            <p:spPr bwMode="auto">
              <a:xfrm>
                <a:off x="2209" y="3078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41" name="Freeform 509"/>
              <p:cNvSpPr>
                <a:spLocks/>
              </p:cNvSpPr>
              <p:nvPr/>
            </p:nvSpPr>
            <p:spPr bwMode="auto">
              <a:xfrm>
                <a:off x="2209" y="3059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42" name="Freeform 510"/>
              <p:cNvSpPr>
                <a:spLocks/>
              </p:cNvSpPr>
              <p:nvPr/>
            </p:nvSpPr>
            <p:spPr bwMode="auto">
              <a:xfrm>
                <a:off x="2212" y="3059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43" name="Freeform 511"/>
              <p:cNvSpPr>
                <a:spLocks/>
              </p:cNvSpPr>
              <p:nvPr/>
            </p:nvSpPr>
            <p:spPr bwMode="auto">
              <a:xfrm>
                <a:off x="2219" y="3059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44" name="Freeform 512"/>
              <p:cNvSpPr>
                <a:spLocks/>
              </p:cNvSpPr>
              <p:nvPr/>
            </p:nvSpPr>
            <p:spPr bwMode="auto">
              <a:xfrm>
                <a:off x="2219" y="3059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45" name="Freeform 513"/>
              <p:cNvSpPr>
                <a:spLocks/>
              </p:cNvSpPr>
              <p:nvPr/>
            </p:nvSpPr>
            <p:spPr bwMode="auto">
              <a:xfrm>
                <a:off x="2219" y="3052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46" name="Freeform 514"/>
              <p:cNvSpPr>
                <a:spLocks/>
              </p:cNvSpPr>
              <p:nvPr/>
            </p:nvSpPr>
            <p:spPr bwMode="auto">
              <a:xfrm>
                <a:off x="2219" y="3049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47" name="Freeform 515"/>
              <p:cNvSpPr>
                <a:spLocks/>
              </p:cNvSpPr>
              <p:nvPr/>
            </p:nvSpPr>
            <p:spPr bwMode="auto">
              <a:xfrm>
                <a:off x="2212" y="3049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48" name="Freeform 516"/>
              <p:cNvSpPr>
                <a:spLocks/>
              </p:cNvSpPr>
              <p:nvPr/>
            </p:nvSpPr>
            <p:spPr bwMode="auto">
              <a:xfrm>
                <a:off x="2209" y="3052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49" name="Freeform 517"/>
              <p:cNvSpPr>
                <a:spLocks/>
              </p:cNvSpPr>
              <p:nvPr/>
            </p:nvSpPr>
            <p:spPr bwMode="auto">
              <a:xfrm>
                <a:off x="2291" y="3085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3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3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50" name="Freeform 518"/>
              <p:cNvSpPr>
                <a:spLocks/>
              </p:cNvSpPr>
              <p:nvPr/>
            </p:nvSpPr>
            <p:spPr bwMode="auto">
              <a:xfrm>
                <a:off x="2294" y="3085"/>
                <a:ext cx="6" cy="9"/>
              </a:xfrm>
              <a:custGeom>
                <a:avLst/>
                <a:gdLst>
                  <a:gd name="T0" fmla="*/ 0 w 6"/>
                  <a:gd name="T1" fmla="*/ 6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6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51" name="Freeform 519"/>
              <p:cNvSpPr>
                <a:spLocks/>
              </p:cNvSpPr>
              <p:nvPr/>
            </p:nvSpPr>
            <p:spPr bwMode="auto">
              <a:xfrm>
                <a:off x="2300" y="3085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52" name="Freeform 520"/>
              <p:cNvSpPr>
                <a:spLocks/>
              </p:cNvSpPr>
              <p:nvPr/>
            </p:nvSpPr>
            <p:spPr bwMode="auto">
              <a:xfrm>
                <a:off x="2300" y="3085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53" name="Freeform 521"/>
              <p:cNvSpPr>
                <a:spLocks/>
              </p:cNvSpPr>
              <p:nvPr/>
            </p:nvSpPr>
            <p:spPr bwMode="auto">
              <a:xfrm>
                <a:off x="2300" y="3078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54" name="Freeform 522"/>
              <p:cNvSpPr>
                <a:spLocks/>
              </p:cNvSpPr>
              <p:nvPr/>
            </p:nvSpPr>
            <p:spPr bwMode="auto">
              <a:xfrm>
                <a:off x="2300" y="3075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55" name="Freeform 523"/>
              <p:cNvSpPr>
                <a:spLocks/>
              </p:cNvSpPr>
              <p:nvPr/>
            </p:nvSpPr>
            <p:spPr bwMode="auto">
              <a:xfrm>
                <a:off x="2294" y="3075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56" name="Freeform 524"/>
              <p:cNvSpPr>
                <a:spLocks/>
              </p:cNvSpPr>
              <p:nvPr/>
            </p:nvSpPr>
            <p:spPr bwMode="auto">
              <a:xfrm>
                <a:off x="2291" y="3078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57" name="Freeform 525"/>
              <p:cNvSpPr>
                <a:spLocks/>
              </p:cNvSpPr>
              <p:nvPr/>
            </p:nvSpPr>
            <p:spPr bwMode="auto">
              <a:xfrm>
                <a:off x="2291" y="3059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58" name="Freeform 526"/>
              <p:cNvSpPr>
                <a:spLocks/>
              </p:cNvSpPr>
              <p:nvPr/>
            </p:nvSpPr>
            <p:spPr bwMode="auto">
              <a:xfrm>
                <a:off x="2294" y="3059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59" name="Freeform 527"/>
              <p:cNvSpPr>
                <a:spLocks/>
              </p:cNvSpPr>
              <p:nvPr/>
            </p:nvSpPr>
            <p:spPr bwMode="auto">
              <a:xfrm>
                <a:off x="2300" y="3059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60" name="Freeform 528"/>
              <p:cNvSpPr>
                <a:spLocks/>
              </p:cNvSpPr>
              <p:nvPr/>
            </p:nvSpPr>
            <p:spPr bwMode="auto">
              <a:xfrm>
                <a:off x="2300" y="3059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61" name="Freeform 529"/>
              <p:cNvSpPr>
                <a:spLocks/>
              </p:cNvSpPr>
              <p:nvPr/>
            </p:nvSpPr>
            <p:spPr bwMode="auto">
              <a:xfrm>
                <a:off x="2300" y="3052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62" name="Freeform 530"/>
              <p:cNvSpPr>
                <a:spLocks/>
              </p:cNvSpPr>
              <p:nvPr/>
            </p:nvSpPr>
            <p:spPr bwMode="auto">
              <a:xfrm>
                <a:off x="2300" y="3049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63" name="Freeform 531"/>
              <p:cNvSpPr>
                <a:spLocks/>
              </p:cNvSpPr>
              <p:nvPr/>
            </p:nvSpPr>
            <p:spPr bwMode="auto">
              <a:xfrm>
                <a:off x="2294" y="3049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64" name="Freeform 532"/>
              <p:cNvSpPr>
                <a:spLocks/>
              </p:cNvSpPr>
              <p:nvPr/>
            </p:nvSpPr>
            <p:spPr bwMode="auto">
              <a:xfrm>
                <a:off x="2291" y="3052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65" name="Freeform 533"/>
              <p:cNvSpPr>
                <a:spLocks/>
              </p:cNvSpPr>
              <p:nvPr/>
            </p:nvSpPr>
            <p:spPr bwMode="auto">
              <a:xfrm>
                <a:off x="2351" y="3153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66" name="Freeform 534"/>
              <p:cNvSpPr>
                <a:spLocks/>
              </p:cNvSpPr>
              <p:nvPr/>
            </p:nvSpPr>
            <p:spPr bwMode="auto">
              <a:xfrm>
                <a:off x="2354" y="3153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67" name="Freeform 535"/>
              <p:cNvSpPr>
                <a:spLocks/>
              </p:cNvSpPr>
              <p:nvPr/>
            </p:nvSpPr>
            <p:spPr bwMode="auto">
              <a:xfrm>
                <a:off x="2360" y="3153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68" name="Freeform 536"/>
              <p:cNvSpPr>
                <a:spLocks/>
              </p:cNvSpPr>
              <p:nvPr/>
            </p:nvSpPr>
            <p:spPr bwMode="auto">
              <a:xfrm>
                <a:off x="2360" y="3153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69" name="Freeform 537"/>
              <p:cNvSpPr>
                <a:spLocks/>
              </p:cNvSpPr>
              <p:nvPr/>
            </p:nvSpPr>
            <p:spPr bwMode="auto">
              <a:xfrm>
                <a:off x="2360" y="3147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70" name="Freeform 538"/>
              <p:cNvSpPr>
                <a:spLocks/>
              </p:cNvSpPr>
              <p:nvPr/>
            </p:nvSpPr>
            <p:spPr bwMode="auto">
              <a:xfrm>
                <a:off x="2360" y="3144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71" name="Freeform 539"/>
              <p:cNvSpPr>
                <a:spLocks/>
              </p:cNvSpPr>
              <p:nvPr/>
            </p:nvSpPr>
            <p:spPr bwMode="auto">
              <a:xfrm>
                <a:off x="2354" y="3144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72" name="Freeform 540"/>
              <p:cNvSpPr>
                <a:spLocks/>
              </p:cNvSpPr>
              <p:nvPr/>
            </p:nvSpPr>
            <p:spPr bwMode="auto">
              <a:xfrm>
                <a:off x="2351" y="3147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73" name="Freeform 541"/>
              <p:cNvSpPr>
                <a:spLocks/>
              </p:cNvSpPr>
              <p:nvPr/>
            </p:nvSpPr>
            <p:spPr bwMode="auto">
              <a:xfrm>
                <a:off x="2398" y="3085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74" name="Freeform 542"/>
              <p:cNvSpPr>
                <a:spLocks/>
              </p:cNvSpPr>
              <p:nvPr/>
            </p:nvSpPr>
            <p:spPr bwMode="auto">
              <a:xfrm>
                <a:off x="2401" y="3085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75" name="Freeform 543"/>
              <p:cNvSpPr>
                <a:spLocks/>
              </p:cNvSpPr>
              <p:nvPr/>
            </p:nvSpPr>
            <p:spPr bwMode="auto">
              <a:xfrm>
                <a:off x="2408" y="3085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76" name="Freeform 544"/>
              <p:cNvSpPr>
                <a:spLocks/>
              </p:cNvSpPr>
              <p:nvPr/>
            </p:nvSpPr>
            <p:spPr bwMode="auto">
              <a:xfrm>
                <a:off x="2408" y="3085"/>
                <a:ext cx="9" cy="6"/>
              </a:xfrm>
              <a:custGeom>
                <a:avLst/>
                <a:gdLst>
                  <a:gd name="T0" fmla="*/ 7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7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7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77" name="Freeform 545"/>
              <p:cNvSpPr>
                <a:spLocks/>
              </p:cNvSpPr>
              <p:nvPr/>
            </p:nvSpPr>
            <p:spPr bwMode="auto">
              <a:xfrm>
                <a:off x="2408" y="3078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78" name="Freeform 546"/>
              <p:cNvSpPr>
                <a:spLocks/>
              </p:cNvSpPr>
              <p:nvPr/>
            </p:nvSpPr>
            <p:spPr bwMode="auto">
              <a:xfrm>
                <a:off x="2408" y="3075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79" name="Freeform 547"/>
              <p:cNvSpPr>
                <a:spLocks/>
              </p:cNvSpPr>
              <p:nvPr/>
            </p:nvSpPr>
            <p:spPr bwMode="auto">
              <a:xfrm>
                <a:off x="2401" y="3075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80" name="Freeform 548"/>
              <p:cNvSpPr>
                <a:spLocks/>
              </p:cNvSpPr>
              <p:nvPr/>
            </p:nvSpPr>
            <p:spPr bwMode="auto">
              <a:xfrm>
                <a:off x="2398" y="3078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81" name="Freeform 549"/>
              <p:cNvSpPr>
                <a:spLocks/>
              </p:cNvSpPr>
              <p:nvPr/>
            </p:nvSpPr>
            <p:spPr bwMode="auto">
              <a:xfrm>
                <a:off x="2398" y="3059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82" name="Freeform 550"/>
              <p:cNvSpPr>
                <a:spLocks/>
              </p:cNvSpPr>
              <p:nvPr/>
            </p:nvSpPr>
            <p:spPr bwMode="auto">
              <a:xfrm>
                <a:off x="2401" y="3059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83" name="Freeform 551"/>
              <p:cNvSpPr>
                <a:spLocks/>
              </p:cNvSpPr>
              <p:nvPr/>
            </p:nvSpPr>
            <p:spPr bwMode="auto">
              <a:xfrm>
                <a:off x="2408" y="3059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84" name="Freeform 552"/>
              <p:cNvSpPr>
                <a:spLocks/>
              </p:cNvSpPr>
              <p:nvPr/>
            </p:nvSpPr>
            <p:spPr bwMode="auto">
              <a:xfrm>
                <a:off x="2408" y="3059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85" name="Freeform 553"/>
              <p:cNvSpPr>
                <a:spLocks/>
              </p:cNvSpPr>
              <p:nvPr/>
            </p:nvSpPr>
            <p:spPr bwMode="auto">
              <a:xfrm>
                <a:off x="2408" y="3052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86" name="Freeform 554"/>
              <p:cNvSpPr>
                <a:spLocks/>
              </p:cNvSpPr>
              <p:nvPr/>
            </p:nvSpPr>
            <p:spPr bwMode="auto">
              <a:xfrm>
                <a:off x="2408" y="3049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87" name="Freeform 555"/>
              <p:cNvSpPr>
                <a:spLocks/>
              </p:cNvSpPr>
              <p:nvPr/>
            </p:nvSpPr>
            <p:spPr bwMode="auto">
              <a:xfrm>
                <a:off x="2401" y="3049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88" name="Freeform 556"/>
              <p:cNvSpPr>
                <a:spLocks/>
              </p:cNvSpPr>
              <p:nvPr/>
            </p:nvSpPr>
            <p:spPr bwMode="auto">
              <a:xfrm>
                <a:off x="2398" y="3052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89" name="Line 557"/>
              <p:cNvSpPr>
                <a:spLocks noChangeShapeType="1"/>
              </p:cNvSpPr>
              <p:nvPr/>
            </p:nvSpPr>
            <p:spPr bwMode="auto">
              <a:xfrm>
                <a:off x="2467" y="3129"/>
                <a:ext cx="16" cy="42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90" name="Line 558"/>
              <p:cNvSpPr>
                <a:spLocks noChangeShapeType="1"/>
              </p:cNvSpPr>
              <p:nvPr/>
            </p:nvSpPr>
            <p:spPr bwMode="auto">
              <a:xfrm>
                <a:off x="2483" y="3171"/>
                <a:ext cx="21" cy="40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91" name="Line 559"/>
              <p:cNvSpPr>
                <a:spLocks noChangeShapeType="1"/>
              </p:cNvSpPr>
              <p:nvPr/>
            </p:nvSpPr>
            <p:spPr bwMode="auto">
              <a:xfrm>
                <a:off x="2504" y="3211"/>
                <a:ext cx="25" cy="36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92" name="Line 560"/>
              <p:cNvSpPr>
                <a:spLocks noChangeShapeType="1"/>
              </p:cNvSpPr>
              <p:nvPr/>
            </p:nvSpPr>
            <p:spPr bwMode="auto">
              <a:xfrm>
                <a:off x="2529" y="3247"/>
                <a:ext cx="30" cy="34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93" name="Freeform 561"/>
              <p:cNvSpPr>
                <a:spLocks/>
              </p:cNvSpPr>
              <p:nvPr/>
            </p:nvSpPr>
            <p:spPr bwMode="auto">
              <a:xfrm>
                <a:off x="2548" y="3244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94" name="Freeform 562"/>
              <p:cNvSpPr>
                <a:spLocks/>
              </p:cNvSpPr>
              <p:nvPr/>
            </p:nvSpPr>
            <p:spPr bwMode="auto">
              <a:xfrm>
                <a:off x="2551" y="3244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95" name="Freeform 563"/>
              <p:cNvSpPr>
                <a:spLocks/>
              </p:cNvSpPr>
              <p:nvPr/>
            </p:nvSpPr>
            <p:spPr bwMode="auto">
              <a:xfrm>
                <a:off x="2558" y="3244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96" name="Freeform 564"/>
              <p:cNvSpPr>
                <a:spLocks/>
              </p:cNvSpPr>
              <p:nvPr/>
            </p:nvSpPr>
            <p:spPr bwMode="auto">
              <a:xfrm>
                <a:off x="2558" y="3244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97" name="Freeform 565"/>
              <p:cNvSpPr>
                <a:spLocks/>
              </p:cNvSpPr>
              <p:nvPr/>
            </p:nvSpPr>
            <p:spPr bwMode="auto">
              <a:xfrm>
                <a:off x="2558" y="3237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98" name="Freeform 566"/>
              <p:cNvSpPr>
                <a:spLocks/>
              </p:cNvSpPr>
              <p:nvPr/>
            </p:nvSpPr>
            <p:spPr bwMode="auto">
              <a:xfrm>
                <a:off x="2558" y="3234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799" name="Freeform 567"/>
              <p:cNvSpPr>
                <a:spLocks/>
              </p:cNvSpPr>
              <p:nvPr/>
            </p:nvSpPr>
            <p:spPr bwMode="auto">
              <a:xfrm>
                <a:off x="2551" y="3234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00" name="Freeform 568"/>
              <p:cNvSpPr>
                <a:spLocks/>
              </p:cNvSpPr>
              <p:nvPr/>
            </p:nvSpPr>
            <p:spPr bwMode="auto">
              <a:xfrm>
                <a:off x="2548" y="3237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01" name="Freeform 569"/>
              <p:cNvSpPr>
                <a:spLocks/>
              </p:cNvSpPr>
              <p:nvPr/>
            </p:nvSpPr>
            <p:spPr bwMode="auto">
              <a:xfrm>
                <a:off x="2639" y="3282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02" name="Freeform 570"/>
              <p:cNvSpPr>
                <a:spLocks/>
              </p:cNvSpPr>
              <p:nvPr/>
            </p:nvSpPr>
            <p:spPr bwMode="auto">
              <a:xfrm>
                <a:off x="2641" y="3282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03" name="Freeform 571"/>
              <p:cNvSpPr>
                <a:spLocks/>
              </p:cNvSpPr>
              <p:nvPr/>
            </p:nvSpPr>
            <p:spPr bwMode="auto">
              <a:xfrm>
                <a:off x="2648" y="3282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04" name="Freeform 572"/>
              <p:cNvSpPr>
                <a:spLocks/>
              </p:cNvSpPr>
              <p:nvPr/>
            </p:nvSpPr>
            <p:spPr bwMode="auto">
              <a:xfrm>
                <a:off x="2648" y="3282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05" name="Freeform 573"/>
              <p:cNvSpPr>
                <a:spLocks/>
              </p:cNvSpPr>
              <p:nvPr/>
            </p:nvSpPr>
            <p:spPr bwMode="auto">
              <a:xfrm>
                <a:off x="2648" y="3276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06" name="Freeform 574"/>
              <p:cNvSpPr>
                <a:spLocks/>
              </p:cNvSpPr>
              <p:nvPr/>
            </p:nvSpPr>
            <p:spPr bwMode="auto">
              <a:xfrm>
                <a:off x="2648" y="3273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07" name="Freeform 575"/>
              <p:cNvSpPr>
                <a:spLocks/>
              </p:cNvSpPr>
              <p:nvPr/>
            </p:nvSpPr>
            <p:spPr bwMode="auto">
              <a:xfrm>
                <a:off x="2641" y="3273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08" name="Freeform 576"/>
              <p:cNvSpPr>
                <a:spLocks/>
              </p:cNvSpPr>
              <p:nvPr/>
            </p:nvSpPr>
            <p:spPr bwMode="auto">
              <a:xfrm>
                <a:off x="2639" y="3276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09" name="Freeform 577"/>
              <p:cNvSpPr>
                <a:spLocks/>
              </p:cNvSpPr>
              <p:nvPr/>
            </p:nvSpPr>
            <p:spPr bwMode="auto">
              <a:xfrm>
                <a:off x="2493" y="3136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10" name="Freeform 578"/>
              <p:cNvSpPr>
                <a:spLocks/>
              </p:cNvSpPr>
              <p:nvPr/>
            </p:nvSpPr>
            <p:spPr bwMode="auto">
              <a:xfrm>
                <a:off x="2495" y="3136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11" name="Freeform 579"/>
              <p:cNvSpPr>
                <a:spLocks/>
              </p:cNvSpPr>
              <p:nvPr/>
            </p:nvSpPr>
            <p:spPr bwMode="auto">
              <a:xfrm>
                <a:off x="2502" y="3136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12" name="Freeform 580"/>
              <p:cNvSpPr>
                <a:spLocks/>
              </p:cNvSpPr>
              <p:nvPr/>
            </p:nvSpPr>
            <p:spPr bwMode="auto">
              <a:xfrm>
                <a:off x="2502" y="3136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13" name="Freeform 581"/>
              <p:cNvSpPr>
                <a:spLocks/>
              </p:cNvSpPr>
              <p:nvPr/>
            </p:nvSpPr>
            <p:spPr bwMode="auto">
              <a:xfrm>
                <a:off x="2502" y="3130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14" name="Freeform 582"/>
              <p:cNvSpPr>
                <a:spLocks/>
              </p:cNvSpPr>
              <p:nvPr/>
            </p:nvSpPr>
            <p:spPr bwMode="auto">
              <a:xfrm>
                <a:off x="2502" y="3127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15" name="Freeform 583"/>
              <p:cNvSpPr>
                <a:spLocks/>
              </p:cNvSpPr>
              <p:nvPr/>
            </p:nvSpPr>
            <p:spPr bwMode="auto">
              <a:xfrm>
                <a:off x="2495" y="3127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16" name="Freeform 584"/>
              <p:cNvSpPr>
                <a:spLocks/>
              </p:cNvSpPr>
              <p:nvPr/>
            </p:nvSpPr>
            <p:spPr bwMode="auto">
              <a:xfrm>
                <a:off x="2493" y="3130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17" name="Line 585"/>
              <p:cNvSpPr>
                <a:spLocks noChangeShapeType="1"/>
              </p:cNvSpPr>
              <p:nvPr/>
            </p:nvSpPr>
            <p:spPr bwMode="auto">
              <a:xfrm>
                <a:off x="2464" y="3118"/>
                <a:ext cx="11" cy="64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18" name="Freeform 586"/>
              <p:cNvSpPr>
                <a:spLocks/>
              </p:cNvSpPr>
              <p:nvPr/>
            </p:nvSpPr>
            <p:spPr bwMode="auto">
              <a:xfrm>
                <a:off x="2464" y="3118"/>
                <a:ext cx="30" cy="64"/>
              </a:xfrm>
              <a:custGeom>
                <a:avLst/>
                <a:gdLst>
                  <a:gd name="T0" fmla="*/ 0 w 30"/>
                  <a:gd name="T1" fmla="*/ 0 h 64"/>
                  <a:gd name="T2" fmla="*/ 30 w 30"/>
                  <a:gd name="T3" fmla="*/ 52 h 64"/>
                  <a:gd name="T4" fmla="*/ 11 w 30"/>
                  <a:gd name="T5" fmla="*/ 64 h 64"/>
                  <a:gd name="T6" fmla="*/ 0 w 30"/>
                  <a:gd name="T7" fmla="*/ 0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"/>
                  <a:gd name="T13" fmla="*/ 0 h 64"/>
                  <a:gd name="T14" fmla="*/ 30 w 30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" h="64">
                    <a:moveTo>
                      <a:pt x="0" y="0"/>
                    </a:moveTo>
                    <a:lnTo>
                      <a:pt x="30" y="52"/>
                    </a:lnTo>
                    <a:lnTo>
                      <a:pt x="11" y="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19" name="Line 587"/>
              <p:cNvSpPr>
                <a:spLocks noChangeShapeType="1"/>
              </p:cNvSpPr>
              <p:nvPr/>
            </p:nvSpPr>
            <p:spPr bwMode="auto">
              <a:xfrm>
                <a:off x="2464" y="3118"/>
                <a:ext cx="30" cy="52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20" name="Line 588"/>
              <p:cNvSpPr>
                <a:spLocks noChangeShapeType="1"/>
              </p:cNvSpPr>
              <p:nvPr/>
            </p:nvSpPr>
            <p:spPr bwMode="auto">
              <a:xfrm flipV="1">
                <a:off x="2475" y="3170"/>
                <a:ext cx="19" cy="12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21" name="Freeform 589"/>
              <p:cNvSpPr>
                <a:spLocks/>
              </p:cNvSpPr>
              <p:nvPr/>
            </p:nvSpPr>
            <p:spPr bwMode="auto">
              <a:xfrm>
                <a:off x="2497" y="3085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3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3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22" name="Freeform 590"/>
              <p:cNvSpPr>
                <a:spLocks/>
              </p:cNvSpPr>
              <p:nvPr/>
            </p:nvSpPr>
            <p:spPr bwMode="auto">
              <a:xfrm>
                <a:off x="2500" y="3085"/>
                <a:ext cx="6" cy="9"/>
              </a:xfrm>
              <a:custGeom>
                <a:avLst/>
                <a:gdLst>
                  <a:gd name="T0" fmla="*/ 0 w 6"/>
                  <a:gd name="T1" fmla="*/ 6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6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23" name="Freeform 591"/>
              <p:cNvSpPr>
                <a:spLocks/>
              </p:cNvSpPr>
              <p:nvPr/>
            </p:nvSpPr>
            <p:spPr bwMode="auto">
              <a:xfrm>
                <a:off x="2506" y="3085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24" name="Freeform 592"/>
              <p:cNvSpPr>
                <a:spLocks/>
              </p:cNvSpPr>
              <p:nvPr/>
            </p:nvSpPr>
            <p:spPr bwMode="auto">
              <a:xfrm>
                <a:off x="2506" y="3085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25" name="Freeform 593"/>
              <p:cNvSpPr>
                <a:spLocks/>
              </p:cNvSpPr>
              <p:nvPr/>
            </p:nvSpPr>
            <p:spPr bwMode="auto">
              <a:xfrm>
                <a:off x="2506" y="3078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26" name="Freeform 594"/>
              <p:cNvSpPr>
                <a:spLocks/>
              </p:cNvSpPr>
              <p:nvPr/>
            </p:nvSpPr>
            <p:spPr bwMode="auto">
              <a:xfrm>
                <a:off x="2506" y="3075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27" name="Freeform 595"/>
              <p:cNvSpPr>
                <a:spLocks/>
              </p:cNvSpPr>
              <p:nvPr/>
            </p:nvSpPr>
            <p:spPr bwMode="auto">
              <a:xfrm>
                <a:off x="2500" y="3075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28" name="Freeform 596"/>
              <p:cNvSpPr>
                <a:spLocks/>
              </p:cNvSpPr>
              <p:nvPr/>
            </p:nvSpPr>
            <p:spPr bwMode="auto">
              <a:xfrm>
                <a:off x="2497" y="3078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29" name="Freeform 597"/>
              <p:cNvSpPr>
                <a:spLocks/>
              </p:cNvSpPr>
              <p:nvPr/>
            </p:nvSpPr>
            <p:spPr bwMode="auto">
              <a:xfrm>
                <a:off x="2497" y="3059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30" name="Freeform 598"/>
              <p:cNvSpPr>
                <a:spLocks/>
              </p:cNvSpPr>
              <p:nvPr/>
            </p:nvSpPr>
            <p:spPr bwMode="auto">
              <a:xfrm>
                <a:off x="2500" y="3059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31" name="Freeform 599"/>
              <p:cNvSpPr>
                <a:spLocks/>
              </p:cNvSpPr>
              <p:nvPr/>
            </p:nvSpPr>
            <p:spPr bwMode="auto">
              <a:xfrm>
                <a:off x="2506" y="3059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32" name="Freeform 600"/>
              <p:cNvSpPr>
                <a:spLocks/>
              </p:cNvSpPr>
              <p:nvPr/>
            </p:nvSpPr>
            <p:spPr bwMode="auto">
              <a:xfrm>
                <a:off x="2506" y="3059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33" name="Freeform 601"/>
              <p:cNvSpPr>
                <a:spLocks/>
              </p:cNvSpPr>
              <p:nvPr/>
            </p:nvSpPr>
            <p:spPr bwMode="auto">
              <a:xfrm>
                <a:off x="2506" y="3052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34" name="Freeform 602"/>
              <p:cNvSpPr>
                <a:spLocks/>
              </p:cNvSpPr>
              <p:nvPr/>
            </p:nvSpPr>
            <p:spPr bwMode="auto">
              <a:xfrm>
                <a:off x="2506" y="3049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35" name="Freeform 603"/>
              <p:cNvSpPr>
                <a:spLocks/>
              </p:cNvSpPr>
              <p:nvPr/>
            </p:nvSpPr>
            <p:spPr bwMode="auto">
              <a:xfrm>
                <a:off x="2500" y="3049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36" name="Freeform 604"/>
              <p:cNvSpPr>
                <a:spLocks/>
              </p:cNvSpPr>
              <p:nvPr/>
            </p:nvSpPr>
            <p:spPr bwMode="auto">
              <a:xfrm>
                <a:off x="2497" y="3052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37" name="Freeform 605"/>
              <p:cNvSpPr>
                <a:spLocks/>
              </p:cNvSpPr>
              <p:nvPr/>
            </p:nvSpPr>
            <p:spPr bwMode="auto">
              <a:xfrm>
                <a:off x="2587" y="3059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38" name="Freeform 606"/>
              <p:cNvSpPr>
                <a:spLocks/>
              </p:cNvSpPr>
              <p:nvPr/>
            </p:nvSpPr>
            <p:spPr bwMode="auto">
              <a:xfrm>
                <a:off x="2590" y="3059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839" name="Freeform 607"/>
              <p:cNvSpPr>
                <a:spLocks/>
              </p:cNvSpPr>
              <p:nvPr/>
            </p:nvSpPr>
            <p:spPr bwMode="auto">
              <a:xfrm>
                <a:off x="2597" y="3059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24624" name="Group 608"/>
            <p:cNvGrpSpPr>
              <a:grpSpLocks/>
            </p:cNvGrpSpPr>
            <p:nvPr/>
          </p:nvGrpSpPr>
          <p:grpSpPr bwMode="auto">
            <a:xfrm>
              <a:off x="2209" y="2753"/>
              <a:ext cx="397" cy="341"/>
              <a:chOff x="2209" y="2753"/>
              <a:chExt cx="397" cy="341"/>
            </a:xfrm>
          </p:grpSpPr>
          <p:sp>
            <p:nvSpPr>
              <p:cNvPr id="29440" name="Freeform 609"/>
              <p:cNvSpPr>
                <a:spLocks/>
              </p:cNvSpPr>
              <p:nvPr/>
            </p:nvSpPr>
            <p:spPr bwMode="auto">
              <a:xfrm>
                <a:off x="2597" y="3059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41" name="Freeform 610"/>
              <p:cNvSpPr>
                <a:spLocks/>
              </p:cNvSpPr>
              <p:nvPr/>
            </p:nvSpPr>
            <p:spPr bwMode="auto">
              <a:xfrm>
                <a:off x="2597" y="3052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42" name="Freeform 611"/>
              <p:cNvSpPr>
                <a:spLocks/>
              </p:cNvSpPr>
              <p:nvPr/>
            </p:nvSpPr>
            <p:spPr bwMode="auto">
              <a:xfrm>
                <a:off x="2597" y="3049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43" name="Freeform 612"/>
              <p:cNvSpPr>
                <a:spLocks/>
              </p:cNvSpPr>
              <p:nvPr/>
            </p:nvSpPr>
            <p:spPr bwMode="auto">
              <a:xfrm>
                <a:off x="2590" y="3049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44" name="Freeform 613"/>
              <p:cNvSpPr>
                <a:spLocks/>
              </p:cNvSpPr>
              <p:nvPr/>
            </p:nvSpPr>
            <p:spPr bwMode="auto">
              <a:xfrm>
                <a:off x="2587" y="3052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45" name="Freeform 614"/>
              <p:cNvSpPr>
                <a:spLocks/>
              </p:cNvSpPr>
              <p:nvPr/>
            </p:nvSpPr>
            <p:spPr bwMode="auto">
              <a:xfrm>
                <a:off x="2587" y="3085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46" name="Freeform 615"/>
              <p:cNvSpPr>
                <a:spLocks/>
              </p:cNvSpPr>
              <p:nvPr/>
            </p:nvSpPr>
            <p:spPr bwMode="auto">
              <a:xfrm>
                <a:off x="2590" y="3085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47" name="Freeform 616"/>
              <p:cNvSpPr>
                <a:spLocks/>
              </p:cNvSpPr>
              <p:nvPr/>
            </p:nvSpPr>
            <p:spPr bwMode="auto">
              <a:xfrm>
                <a:off x="2597" y="3085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6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48" name="Freeform 617"/>
              <p:cNvSpPr>
                <a:spLocks/>
              </p:cNvSpPr>
              <p:nvPr/>
            </p:nvSpPr>
            <p:spPr bwMode="auto">
              <a:xfrm>
                <a:off x="2597" y="3085"/>
                <a:ext cx="9" cy="6"/>
              </a:xfrm>
              <a:custGeom>
                <a:avLst/>
                <a:gdLst>
                  <a:gd name="T0" fmla="*/ 6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6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6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49" name="Freeform 618"/>
              <p:cNvSpPr>
                <a:spLocks/>
              </p:cNvSpPr>
              <p:nvPr/>
            </p:nvSpPr>
            <p:spPr bwMode="auto">
              <a:xfrm>
                <a:off x="2597" y="3078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50" name="Freeform 619"/>
              <p:cNvSpPr>
                <a:spLocks/>
              </p:cNvSpPr>
              <p:nvPr/>
            </p:nvSpPr>
            <p:spPr bwMode="auto">
              <a:xfrm>
                <a:off x="2597" y="3075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51" name="Freeform 620"/>
              <p:cNvSpPr>
                <a:spLocks/>
              </p:cNvSpPr>
              <p:nvPr/>
            </p:nvSpPr>
            <p:spPr bwMode="auto">
              <a:xfrm>
                <a:off x="2590" y="3075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52" name="Freeform 621"/>
              <p:cNvSpPr>
                <a:spLocks/>
              </p:cNvSpPr>
              <p:nvPr/>
            </p:nvSpPr>
            <p:spPr bwMode="auto">
              <a:xfrm>
                <a:off x="2587" y="3078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53" name="Freeform 622"/>
              <p:cNvSpPr>
                <a:spLocks/>
              </p:cNvSpPr>
              <p:nvPr/>
            </p:nvSpPr>
            <p:spPr bwMode="auto">
              <a:xfrm>
                <a:off x="2407" y="2874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54" name="Freeform 623"/>
              <p:cNvSpPr>
                <a:spLocks/>
              </p:cNvSpPr>
              <p:nvPr/>
            </p:nvSpPr>
            <p:spPr bwMode="auto">
              <a:xfrm>
                <a:off x="2410" y="2874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55" name="Freeform 624"/>
              <p:cNvSpPr>
                <a:spLocks/>
              </p:cNvSpPr>
              <p:nvPr/>
            </p:nvSpPr>
            <p:spPr bwMode="auto">
              <a:xfrm>
                <a:off x="2416" y="2874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56" name="Freeform 625"/>
              <p:cNvSpPr>
                <a:spLocks/>
              </p:cNvSpPr>
              <p:nvPr/>
            </p:nvSpPr>
            <p:spPr bwMode="auto">
              <a:xfrm>
                <a:off x="2416" y="2874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57" name="Freeform 626"/>
              <p:cNvSpPr>
                <a:spLocks/>
              </p:cNvSpPr>
              <p:nvPr/>
            </p:nvSpPr>
            <p:spPr bwMode="auto">
              <a:xfrm>
                <a:off x="2416" y="2868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58" name="Freeform 627"/>
              <p:cNvSpPr>
                <a:spLocks/>
              </p:cNvSpPr>
              <p:nvPr/>
            </p:nvSpPr>
            <p:spPr bwMode="auto">
              <a:xfrm>
                <a:off x="2416" y="2865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59" name="Freeform 628"/>
              <p:cNvSpPr>
                <a:spLocks/>
              </p:cNvSpPr>
              <p:nvPr/>
            </p:nvSpPr>
            <p:spPr bwMode="auto">
              <a:xfrm>
                <a:off x="2410" y="2865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60" name="Freeform 629"/>
              <p:cNvSpPr>
                <a:spLocks/>
              </p:cNvSpPr>
              <p:nvPr/>
            </p:nvSpPr>
            <p:spPr bwMode="auto">
              <a:xfrm>
                <a:off x="2407" y="2868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61" name="Freeform 630"/>
              <p:cNvSpPr>
                <a:spLocks/>
              </p:cNvSpPr>
              <p:nvPr/>
            </p:nvSpPr>
            <p:spPr bwMode="auto">
              <a:xfrm>
                <a:off x="2300" y="2874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62" name="Freeform 631"/>
              <p:cNvSpPr>
                <a:spLocks/>
              </p:cNvSpPr>
              <p:nvPr/>
            </p:nvSpPr>
            <p:spPr bwMode="auto">
              <a:xfrm>
                <a:off x="2302" y="2874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63" name="Freeform 632"/>
              <p:cNvSpPr>
                <a:spLocks/>
              </p:cNvSpPr>
              <p:nvPr/>
            </p:nvSpPr>
            <p:spPr bwMode="auto">
              <a:xfrm>
                <a:off x="2309" y="2874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64" name="Freeform 633"/>
              <p:cNvSpPr>
                <a:spLocks/>
              </p:cNvSpPr>
              <p:nvPr/>
            </p:nvSpPr>
            <p:spPr bwMode="auto">
              <a:xfrm>
                <a:off x="2309" y="2874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65" name="Freeform 634"/>
              <p:cNvSpPr>
                <a:spLocks/>
              </p:cNvSpPr>
              <p:nvPr/>
            </p:nvSpPr>
            <p:spPr bwMode="auto">
              <a:xfrm>
                <a:off x="2309" y="2868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66" name="Freeform 635"/>
              <p:cNvSpPr>
                <a:spLocks/>
              </p:cNvSpPr>
              <p:nvPr/>
            </p:nvSpPr>
            <p:spPr bwMode="auto">
              <a:xfrm>
                <a:off x="2309" y="2865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67" name="Freeform 636"/>
              <p:cNvSpPr>
                <a:spLocks/>
              </p:cNvSpPr>
              <p:nvPr/>
            </p:nvSpPr>
            <p:spPr bwMode="auto">
              <a:xfrm>
                <a:off x="2302" y="2865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68" name="Freeform 637"/>
              <p:cNvSpPr>
                <a:spLocks/>
              </p:cNvSpPr>
              <p:nvPr/>
            </p:nvSpPr>
            <p:spPr bwMode="auto">
              <a:xfrm>
                <a:off x="2300" y="2868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69" name="Freeform 638"/>
              <p:cNvSpPr>
                <a:spLocks/>
              </p:cNvSpPr>
              <p:nvPr/>
            </p:nvSpPr>
            <p:spPr bwMode="auto">
              <a:xfrm>
                <a:off x="2218" y="2874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70" name="Freeform 639"/>
              <p:cNvSpPr>
                <a:spLocks/>
              </p:cNvSpPr>
              <p:nvPr/>
            </p:nvSpPr>
            <p:spPr bwMode="auto">
              <a:xfrm>
                <a:off x="2221" y="2874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71" name="Freeform 640"/>
              <p:cNvSpPr>
                <a:spLocks/>
              </p:cNvSpPr>
              <p:nvPr/>
            </p:nvSpPr>
            <p:spPr bwMode="auto">
              <a:xfrm>
                <a:off x="2227" y="2874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72" name="Freeform 641"/>
              <p:cNvSpPr>
                <a:spLocks/>
              </p:cNvSpPr>
              <p:nvPr/>
            </p:nvSpPr>
            <p:spPr bwMode="auto">
              <a:xfrm>
                <a:off x="2227" y="2874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73" name="Freeform 642"/>
              <p:cNvSpPr>
                <a:spLocks/>
              </p:cNvSpPr>
              <p:nvPr/>
            </p:nvSpPr>
            <p:spPr bwMode="auto">
              <a:xfrm>
                <a:off x="2227" y="2868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74" name="Freeform 643"/>
              <p:cNvSpPr>
                <a:spLocks/>
              </p:cNvSpPr>
              <p:nvPr/>
            </p:nvSpPr>
            <p:spPr bwMode="auto">
              <a:xfrm>
                <a:off x="2227" y="2865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75" name="Freeform 644"/>
              <p:cNvSpPr>
                <a:spLocks/>
              </p:cNvSpPr>
              <p:nvPr/>
            </p:nvSpPr>
            <p:spPr bwMode="auto">
              <a:xfrm>
                <a:off x="2221" y="2865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76" name="Freeform 645"/>
              <p:cNvSpPr>
                <a:spLocks/>
              </p:cNvSpPr>
              <p:nvPr/>
            </p:nvSpPr>
            <p:spPr bwMode="auto">
              <a:xfrm>
                <a:off x="2218" y="2868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77" name="Freeform 646"/>
              <p:cNvSpPr>
                <a:spLocks/>
              </p:cNvSpPr>
              <p:nvPr/>
            </p:nvSpPr>
            <p:spPr bwMode="auto">
              <a:xfrm>
                <a:off x="2245" y="2827"/>
                <a:ext cx="21" cy="63"/>
              </a:xfrm>
              <a:custGeom>
                <a:avLst/>
                <a:gdLst>
                  <a:gd name="T0" fmla="*/ 10 w 21"/>
                  <a:gd name="T1" fmla="*/ 0 h 63"/>
                  <a:gd name="T2" fmla="*/ 0 w 21"/>
                  <a:gd name="T3" fmla="*/ 59 h 63"/>
                  <a:gd name="T4" fmla="*/ 21 w 21"/>
                  <a:gd name="T5" fmla="*/ 63 h 63"/>
                  <a:gd name="T6" fmla="*/ 10 w 21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"/>
                  <a:gd name="T13" fmla="*/ 0 h 63"/>
                  <a:gd name="T14" fmla="*/ 21 w 21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" h="63">
                    <a:moveTo>
                      <a:pt x="10" y="0"/>
                    </a:moveTo>
                    <a:lnTo>
                      <a:pt x="0" y="59"/>
                    </a:lnTo>
                    <a:lnTo>
                      <a:pt x="21" y="63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78" name="Line 647"/>
              <p:cNvSpPr>
                <a:spLocks noChangeShapeType="1"/>
              </p:cNvSpPr>
              <p:nvPr/>
            </p:nvSpPr>
            <p:spPr bwMode="auto">
              <a:xfrm flipH="1">
                <a:off x="2245" y="2827"/>
                <a:ext cx="10" cy="59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79" name="Line 648"/>
              <p:cNvSpPr>
                <a:spLocks noChangeShapeType="1"/>
              </p:cNvSpPr>
              <p:nvPr/>
            </p:nvSpPr>
            <p:spPr bwMode="auto">
              <a:xfrm>
                <a:off x="2255" y="2827"/>
                <a:ext cx="11" cy="63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80" name="Freeform 649"/>
              <p:cNvSpPr>
                <a:spLocks/>
              </p:cNvSpPr>
              <p:nvPr/>
            </p:nvSpPr>
            <p:spPr bwMode="auto">
              <a:xfrm>
                <a:off x="2295" y="2956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81" name="Freeform 650"/>
              <p:cNvSpPr>
                <a:spLocks/>
              </p:cNvSpPr>
              <p:nvPr/>
            </p:nvSpPr>
            <p:spPr bwMode="auto">
              <a:xfrm>
                <a:off x="2298" y="2956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82" name="Freeform 651"/>
              <p:cNvSpPr>
                <a:spLocks/>
              </p:cNvSpPr>
              <p:nvPr/>
            </p:nvSpPr>
            <p:spPr bwMode="auto">
              <a:xfrm>
                <a:off x="2305" y="2956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83" name="Freeform 652"/>
              <p:cNvSpPr>
                <a:spLocks/>
              </p:cNvSpPr>
              <p:nvPr/>
            </p:nvSpPr>
            <p:spPr bwMode="auto">
              <a:xfrm>
                <a:off x="2305" y="2956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84" name="Freeform 653"/>
              <p:cNvSpPr>
                <a:spLocks/>
              </p:cNvSpPr>
              <p:nvPr/>
            </p:nvSpPr>
            <p:spPr bwMode="auto">
              <a:xfrm>
                <a:off x="2305" y="2949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85" name="Freeform 654"/>
              <p:cNvSpPr>
                <a:spLocks/>
              </p:cNvSpPr>
              <p:nvPr/>
            </p:nvSpPr>
            <p:spPr bwMode="auto">
              <a:xfrm>
                <a:off x="2305" y="2946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86" name="Freeform 655"/>
              <p:cNvSpPr>
                <a:spLocks/>
              </p:cNvSpPr>
              <p:nvPr/>
            </p:nvSpPr>
            <p:spPr bwMode="auto">
              <a:xfrm>
                <a:off x="2298" y="2946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87" name="Freeform 656"/>
              <p:cNvSpPr>
                <a:spLocks/>
              </p:cNvSpPr>
              <p:nvPr/>
            </p:nvSpPr>
            <p:spPr bwMode="auto">
              <a:xfrm>
                <a:off x="2295" y="2949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88" name="Freeform 657"/>
              <p:cNvSpPr>
                <a:spLocks/>
              </p:cNvSpPr>
              <p:nvPr/>
            </p:nvSpPr>
            <p:spPr bwMode="auto">
              <a:xfrm>
                <a:off x="2214" y="2956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89" name="Freeform 658"/>
              <p:cNvSpPr>
                <a:spLocks/>
              </p:cNvSpPr>
              <p:nvPr/>
            </p:nvSpPr>
            <p:spPr bwMode="auto">
              <a:xfrm>
                <a:off x="2216" y="2956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90" name="Freeform 659"/>
              <p:cNvSpPr>
                <a:spLocks/>
              </p:cNvSpPr>
              <p:nvPr/>
            </p:nvSpPr>
            <p:spPr bwMode="auto">
              <a:xfrm>
                <a:off x="2223" y="2956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91" name="Freeform 660"/>
              <p:cNvSpPr>
                <a:spLocks/>
              </p:cNvSpPr>
              <p:nvPr/>
            </p:nvSpPr>
            <p:spPr bwMode="auto">
              <a:xfrm>
                <a:off x="2223" y="2956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92" name="Freeform 661"/>
              <p:cNvSpPr>
                <a:spLocks/>
              </p:cNvSpPr>
              <p:nvPr/>
            </p:nvSpPr>
            <p:spPr bwMode="auto">
              <a:xfrm>
                <a:off x="2223" y="2949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93" name="Freeform 662"/>
              <p:cNvSpPr>
                <a:spLocks/>
              </p:cNvSpPr>
              <p:nvPr/>
            </p:nvSpPr>
            <p:spPr bwMode="auto">
              <a:xfrm>
                <a:off x="2223" y="2946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94" name="Freeform 663"/>
              <p:cNvSpPr>
                <a:spLocks/>
              </p:cNvSpPr>
              <p:nvPr/>
            </p:nvSpPr>
            <p:spPr bwMode="auto">
              <a:xfrm>
                <a:off x="2216" y="2946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95" name="Freeform 664"/>
              <p:cNvSpPr>
                <a:spLocks/>
              </p:cNvSpPr>
              <p:nvPr/>
            </p:nvSpPr>
            <p:spPr bwMode="auto">
              <a:xfrm>
                <a:off x="2214" y="2949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96" name="Freeform 665"/>
              <p:cNvSpPr>
                <a:spLocks/>
              </p:cNvSpPr>
              <p:nvPr/>
            </p:nvSpPr>
            <p:spPr bwMode="auto">
              <a:xfrm>
                <a:off x="2209" y="2977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97" name="Freeform 666"/>
              <p:cNvSpPr>
                <a:spLocks/>
              </p:cNvSpPr>
              <p:nvPr/>
            </p:nvSpPr>
            <p:spPr bwMode="auto">
              <a:xfrm>
                <a:off x="2212" y="2977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98" name="Freeform 667"/>
              <p:cNvSpPr>
                <a:spLocks/>
              </p:cNvSpPr>
              <p:nvPr/>
            </p:nvSpPr>
            <p:spPr bwMode="auto">
              <a:xfrm>
                <a:off x="2219" y="2977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99" name="Freeform 668"/>
              <p:cNvSpPr>
                <a:spLocks/>
              </p:cNvSpPr>
              <p:nvPr/>
            </p:nvSpPr>
            <p:spPr bwMode="auto">
              <a:xfrm>
                <a:off x="2219" y="2977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00" name="Freeform 669"/>
              <p:cNvSpPr>
                <a:spLocks/>
              </p:cNvSpPr>
              <p:nvPr/>
            </p:nvSpPr>
            <p:spPr bwMode="auto">
              <a:xfrm>
                <a:off x="2219" y="2971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01" name="Freeform 670"/>
              <p:cNvSpPr>
                <a:spLocks/>
              </p:cNvSpPr>
              <p:nvPr/>
            </p:nvSpPr>
            <p:spPr bwMode="auto">
              <a:xfrm>
                <a:off x="2219" y="2968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02" name="Freeform 671"/>
              <p:cNvSpPr>
                <a:spLocks/>
              </p:cNvSpPr>
              <p:nvPr/>
            </p:nvSpPr>
            <p:spPr bwMode="auto">
              <a:xfrm>
                <a:off x="2212" y="2968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03" name="Freeform 672"/>
              <p:cNvSpPr>
                <a:spLocks/>
              </p:cNvSpPr>
              <p:nvPr/>
            </p:nvSpPr>
            <p:spPr bwMode="auto">
              <a:xfrm>
                <a:off x="2209" y="2971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04" name="Freeform 673"/>
              <p:cNvSpPr>
                <a:spLocks/>
              </p:cNvSpPr>
              <p:nvPr/>
            </p:nvSpPr>
            <p:spPr bwMode="auto">
              <a:xfrm>
                <a:off x="2209" y="3007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05" name="Freeform 674"/>
              <p:cNvSpPr>
                <a:spLocks/>
              </p:cNvSpPr>
              <p:nvPr/>
            </p:nvSpPr>
            <p:spPr bwMode="auto">
              <a:xfrm>
                <a:off x="2212" y="3007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06" name="Freeform 675"/>
              <p:cNvSpPr>
                <a:spLocks/>
              </p:cNvSpPr>
              <p:nvPr/>
            </p:nvSpPr>
            <p:spPr bwMode="auto">
              <a:xfrm>
                <a:off x="2219" y="3007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07" name="Freeform 676"/>
              <p:cNvSpPr>
                <a:spLocks/>
              </p:cNvSpPr>
              <p:nvPr/>
            </p:nvSpPr>
            <p:spPr bwMode="auto">
              <a:xfrm>
                <a:off x="2219" y="3007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08" name="Freeform 677"/>
              <p:cNvSpPr>
                <a:spLocks/>
              </p:cNvSpPr>
              <p:nvPr/>
            </p:nvSpPr>
            <p:spPr bwMode="auto">
              <a:xfrm>
                <a:off x="2219" y="3001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09" name="Freeform 678"/>
              <p:cNvSpPr>
                <a:spLocks/>
              </p:cNvSpPr>
              <p:nvPr/>
            </p:nvSpPr>
            <p:spPr bwMode="auto">
              <a:xfrm>
                <a:off x="2219" y="2998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10" name="Freeform 679"/>
              <p:cNvSpPr>
                <a:spLocks/>
              </p:cNvSpPr>
              <p:nvPr/>
            </p:nvSpPr>
            <p:spPr bwMode="auto">
              <a:xfrm>
                <a:off x="2212" y="2998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11" name="Freeform 680"/>
              <p:cNvSpPr>
                <a:spLocks/>
              </p:cNvSpPr>
              <p:nvPr/>
            </p:nvSpPr>
            <p:spPr bwMode="auto">
              <a:xfrm>
                <a:off x="2209" y="3001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12" name="Freeform 681"/>
              <p:cNvSpPr>
                <a:spLocks/>
              </p:cNvSpPr>
              <p:nvPr/>
            </p:nvSpPr>
            <p:spPr bwMode="auto">
              <a:xfrm>
                <a:off x="2291" y="2977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13" name="Freeform 682"/>
              <p:cNvSpPr>
                <a:spLocks/>
              </p:cNvSpPr>
              <p:nvPr/>
            </p:nvSpPr>
            <p:spPr bwMode="auto">
              <a:xfrm>
                <a:off x="2294" y="2977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14" name="Freeform 683"/>
              <p:cNvSpPr>
                <a:spLocks/>
              </p:cNvSpPr>
              <p:nvPr/>
            </p:nvSpPr>
            <p:spPr bwMode="auto">
              <a:xfrm>
                <a:off x="2300" y="2977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15" name="Freeform 684"/>
              <p:cNvSpPr>
                <a:spLocks/>
              </p:cNvSpPr>
              <p:nvPr/>
            </p:nvSpPr>
            <p:spPr bwMode="auto">
              <a:xfrm>
                <a:off x="2300" y="2977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16" name="Freeform 685"/>
              <p:cNvSpPr>
                <a:spLocks/>
              </p:cNvSpPr>
              <p:nvPr/>
            </p:nvSpPr>
            <p:spPr bwMode="auto">
              <a:xfrm>
                <a:off x="2300" y="2971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17" name="Freeform 686"/>
              <p:cNvSpPr>
                <a:spLocks/>
              </p:cNvSpPr>
              <p:nvPr/>
            </p:nvSpPr>
            <p:spPr bwMode="auto">
              <a:xfrm>
                <a:off x="2300" y="2968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18" name="Freeform 687"/>
              <p:cNvSpPr>
                <a:spLocks/>
              </p:cNvSpPr>
              <p:nvPr/>
            </p:nvSpPr>
            <p:spPr bwMode="auto">
              <a:xfrm>
                <a:off x="2294" y="2968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19" name="Freeform 688"/>
              <p:cNvSpPr>
                <a:spLocks/>
              </p:cNvSpPr>
              <p:nvPr/>
            </p:nvSpPr>
            <p:spPr bwMode="auto">
              <a:xfrm>
                <a:off x="2291" y="2971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20" name="Freeform 689"/>
              <p:cNvSpPr>
                <a:spLocks/>
              </p:cNvSpPr>
              <p:nvPr/>
            </p:nvSpPr>
            <p:spPr bwMode="auto">
              <a:xfrm>
                <a:off x="2291" y="3007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21" name="Freeform 690"/>
              <p:cNvSpPr>
                <a:spLocks/>
              </p:cNvSpPr>
              <p:nvPr/>
            </p:nvSpPr>
            <p:spPr bwMode="auto">
              <a:xfrm>
                <a:off x="2294" y="3007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22" name="Freeform 691"/>
              <p:cNvSpPr>
                <a:spLocks/>
              </p:cNvSpPr>
              <p:nvPr/>
            </p:nvSpPr>
            <p:spPr bwMode="auto">
              <a:xfrm>
                <a:off x="2300" y="3007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23" name="Freeform 692"/>
              <p:cNvSpPr>
                <a:spLocks/>
              </p:cNvSpPr>
              <p:nvPr/>
            </p:nvSpPr>
            <p:spPr bwMode="auto">
              <a:xfrm>
                <a:off x="2300" y="3007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24" name="Freeform 693"/>
              <p:cNvSpPr>
                <a:spLocks/>
              </p:cNvSpPr>
              <p:nvPr/>
            </p:nvSpPr>
            <p:spPr bwMode="auto">
              <a:xfrm>
                <a:off x="2300" y="3001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25" name="Freeform 694"/>
              <p:cNvSpPr>
                <a:spLocks/>
              </p:cNvSpPr>
              <p:nvPr/>
            </p:nvSpPr>
            <p:spPr bwMode="auto">
              <a:xfrm>
                <a:off x="2300" y="2998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26" name="Freeform 695"/>
              <p:cNvSpPr>
                <a:spLocks/>
              </p:cNvSpPr>
              <p:nvPr/>
            </p:nvSpPr>
            <p:spPr bwMode="auto">
              <a:xfrm>
                <a:off x="2294" y="2998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27" name="Freeform 696"/>
              <p:cNvSpPr>
                <a:spLocks/>
              </p:cNvSpPr>
              <p:nvPr/>
            </p:nvSpPr>
            <p:spPr bwMode="auto">
              <a:xfrm>
                <a:off x="2291" y="3001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28" name="Line 697"/>
              <p:cNvSpPr>
                <a:spLocks noChangeShapeType="1"/>
              </p:cNvSpPr>
              <p:nvPr/>
            </p:nvSpPr>
            <p:spPr bwMode="auto">
              <a:xfrm flipH="1" flipV="1">
                <a:off x="2245" y="2886"/>
                <a:ext cx="21" cy="4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29" name="Freeform 698"/>
              <p:cNvSpPr>
                <a:spLocks/>
              </p:cNvSpPr>
              <p:nvPr/>
            </p:nvSpPr>
            <p:spPr bwMode="auto">
              <a:xfrm>
                <a:off x="2218" y="2900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30" name="Freeform 699"/>
              <p:cNvSpPr>
                <a:spLocks/>
              </p:cNvSpPr>
              <p:nvPr/>
            </p:nvSpPr>
            <p:spPr bwMode="auto">
              <a:xfrm>
                <a:off x="2221" y="2900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31" name="Freeform 700"/>
              <p:cNvSpPr>
                <a:spLocks/>
              </p:cNvSpPr>
              <p:nvPr/>
            </p:nvSpPr>
            <p:spPr bwMode="auto">
              <a:xfrm>
                <a:off x="2227" y="2900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32" name="Freeform 701"/>
              <p:cNvSpPr>
                <a:spLocks/>
              </p:cNvSpPr>
              <p:nvPr/>
            </p:nvSpPr>
            <p:spPr bwMode="auto">
              <a:xfrm>
                <a:off x="2227" y="2900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33" name="Freeform 702"/>
              <p:cNvSpPr>
                <a:spLocks/>
              </p:cNvSpPr>
              <p:nvPr/>
            </p:nvSpPr>
            <p:spPr bwMode="auto">
              <a:xfrm>
                <a:off x="2227" y="2893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34" name="Freeform 703"/>
              <p:cNvSpPr>
                <a:spLocks/>
              </p:cNvSpPr>
              <p:nvPr/>
            </p:nvSpPr>
            <p:spPr bwMode="auto">
              <a:xfrm>
                <a:off x="2227" y="2891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35" name="Freeform 704"/>
              <p:cNvSpPr>
                <a:spLocks/>
              </p:cNvSpPr>
              <p:nvPr/>
            </p:nvSpPr>
            <p:spPr bwMode="auto">
              <a:xfrm>
                <a:off x="2221" y="2891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2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2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36" name="Freeform 705"/>
              <p:cNvSpPr>
                <a:spLocks/>
              </p:cNvSpPr>
              <p:nvPr/>
            </p:nvSpPr>
            <p:spPr bwMode="auto">
              <a:xfrm>
                <a:off x="2218" y="2893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37" name="Freeform 706"/>
              <p:cNvSpPr>
                <a:spLocks/>
              </p:cNvSpPr>
              <p:nvPr/>
            </p:nvSpPr>
            <p:spPr bwMode="auto">
              <a:xfrm>
                <a:off x="2214" y="2930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38" name="Freeform 707"/>
              <p:cNvSpPr>
                <a:spLocks/>
              </p:cNvSpPr>
              <p:nvPr/>
            </p:nvSpPr>
            <p:spPr bwMode="auto">
              <a:xfrm>
                <a:off x="2216" y="2930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39" name="Freeform 708"/>
              <p:cNvSpPr>
                <a:spLocks/>
              </p:cNvSpPr>
              <p:nvPr/>
            </p:nvSpPr>
            <p:spPr bwMode="auto">
              <a:xfrm>
                <a:off x="2223" y="2930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40" name="Freeform 709"/>
              <p:cNvSpPr>
                <a:spLocks/>
              </p:cNvSpPr>
              <p:nvPr/>
            </p:nvSpPr>
            <p:spPr bwMode="auto">
              <a:xfrm>
                <a:off x="2223" y="2930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41" name="Freeform 710"/>
              <p:cNvSpPr>
                <a:spLocks/>
              </p:cNvSpPr>
              <p:nvPr/>
            </p:nvSpPr>
            <p:spPr bwMode="auto">
              <a:xfrm>
                <a:off x="2223" y="2923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42" name="Freeform 711"/>
              <p:cNvSpPr>
                <a:spLocks/>
              </p:cNvSpPr>
              <p:nvPr/>
            </p:nvSpPr>
            <p:spPr bwMode="auto">
              <a:xfrm>
                <a:off x="2223" y="2921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43" name="Freeform 712"/>
              <p:cNvSpPr>
                <a:spLocks/>
              </p:cNvSpPr>
              <p:nvPr/>
            </p:nvSpPr>
            <p:spPr bwMode="auto">
              <a:xfrm>
                <a:off x="2216" y="2921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44" name="Freeform 713"/>
              <p:cNvSpPr>
                <a:spLocks/>
              </p:cNvSpPr>
              <p:nvPr/>
            </p:nvSpPr>
            <p:spPr bwMode="auto">
              <a:xfrm>
                <a:off x="2214" y="2923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45" name="Freeform 714"/>
              <p:cNvSpPr>
                <a:spLocks/>
              </p:cNvSpPr>
              <p:nvPr/>
            </p:nvSpPr>
            <p:spPr bwMode="auto">
              <a:xfrm>
                <a:off x="2300" y="2900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46" name="Freeform 715"/>
              <p:cNvSpPr>
                <a:spLocks/>
              </p:cNvSpPr>
              <p:nvPr/>
            </p:nvSpPr>
            <p:spPr bwMode="auto">
              <a:xfrm>
                <a:off x="2302" y="2900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47" name="Freeform 716"/>
              <p:cNvSpPr>
                <a:spLocks/>
              </p:cNvSpPr>
              <p:nvPr/>
            </p:nvSpPr>
            <p:spPr bwMode="auto">
              <a:xfrm>
                <a:off x="2309" y="2900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48" name="Freeform 717"/>
              <p:cNvSpPr>
                <a:spLocks/>
              </p:cNvSpPr>
              <p:nvPr/>
            </p:nvSpPr>
            <p:spPr bwMode="auto">
              <a:xfrm>
                <a:off x="2309" y="2900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49" name="Freeform 718"/>
              <p:cNvSpPr>
                <a:spLocks/>
              </p:cNvSpPr>
              <p:nvPr/>
            </p:nvSpPr>
            <p:spPr bwMode="auto">
              <a:xfrm>
                <a:off x="2309" y="2893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50" name="Freeform 719"/>
              <p:cNvSpPr>
                <a:spLocks/>
              </p:cNvSpPr>
              <p:nvPr/>
            </p:nvSpPr>
            <p:spPr bwMode="auto">
              <a:xfrm>
                <a:off x="2309" y="2891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51" name="Freeform 720"/>
              <p:cNvSpPr>
                <a:spLocks/>
              </p:cNvSpPr>
              <p:nvPr/>
            </p:nvSpPr>
            <p:spPr bwMode="auto">
              <a:xfrm>
                <a:off x="2302" y="2891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52" name="Freeform 721"/>
              <p:cNvSpPr>
                <a:spLocks/>
              </p:cNvSpPr>
              <p:nvPr/>
            </p:nvSpPr>
            <p:spPr bwMode="auto">
              <a:xfrm>
                <a:off x="2300" y="2893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53" name="Freeform 722"/>
              <p:cNvSpPr>
                <a:spLocks/>
              </p:cNvSpPr>
              <p:nvPr/>
            </p:nvSpPr>
            <p:spPr bwMode="auto">
              <a:xfrm>
                <a:off x="2295" y="2930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54" name="Freeform 723"/>
              <p:cNvSpPr>
                <a:spLocks/>
              </p:cNvSpPr>
              <p:nvPr/>
            </p:nvSpPr>
            <p:spPr bwMode="auto">
              <a:xfrm>
                <a:off x="2298" y="2930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55" name="Freeform 724"/>
              <p:cNvSpPr>
                <a:spLocks/>
              </p:cNvSpPr>
              <p:nvPr/>
            </p:nvSpPr>
            <p:spPr bwMode="auto">
              <a:xfrm>
                <a:off x="2305" y="2930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56" name="Freeform 725"/>
              <p:cNvSpPr>
                <a:spLocks/>
              </p:cNvSpPr>
              <p:nvPr/>
            </p:nvSpPr>
            <p:spPr bwMode="auto">
              <a:xfrm>
                <a:off x="2305" y="2930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57" name="Freeform 726"/>
              <p:cNvSpPr>
                <a:spLocks/>
              </p:cNvSpPr>
              <p:nvPr/>
            </p:nvSpPr>
            <p:spPr bwMode="auto">
              <a:xfrm>
                <a:off x="2305" y="2923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58" name="Freeform 727"/>
              <p:cNvSpPr>
                <a:spLocks/>
              </p:cNvSpPr>
              <p:nvPr/>
            </p:nvSpPr>
            <p:spPr bwMode="auto">
              <a:xfrm>
                <a:off x="2305" y="2921"/>
                <a:ext cx="6" cy="9"/>
              </a:xfrm>
              <a:custGeom>
                <a:avLst/>
                <a:gdLst>
                  <a:gd name="T0" fmla="*/ 6 w 6"/>
                  <a:gd name="T1" fmla="*/ 2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59" name="Freeform 728"/>
              <p:cNvSpPr>
                <a:spLocks/>
              </p:cNvSpPr>
              <p:nvPr/>
            </p:nvSpPr>
            <p:spPr bwMode="auto">
              <a:xfrm>
                <a:off x="2298" y="2921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60" name="Freeform 729"/>
              <p:cNvSpPr>
                <a:spLocks/>
              </p:cNvSpPr>
              <p:nvPr/>
            </p:nvSpPr>
            <p:spPr bwMode="auto">
              <a:xfrm>
                <a:off x="2295" y="2923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61" name="Freeform 730"/>
              <p:cNvSpPr>
                <a:spLocks/>
              </p:cNvSpPr>
              <p:nvPr/>
            </p:nvSpPr>
            <p:spPr bwMode="auto">
              <a:xfrm>
                <a:off x="2402" y="2956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62" name="Freeform 731"/>
              <p:cNvSpPr>
                <a:spLocks/>
              </p:cNvSpPr>
              <p:nvPr/>
            </p:nvSpPr>
            <p:spPr bwMode="auto">
              <a:xfrm>
                <a:off x="2405" y="2956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63" name="Freeform 732"/>
              <p:cNvSpPr>
                <a:spLocks/>
              </p:cNvSpPr>
              <p:nvPr/>
            </p:nvSpPr>
            <p:spPr bwMode="auto">
              <a:xfrm>
                <a:off x="2412" y="2956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64" name="Freeform 733"/>
              <p:cNvSpPr>
                <a:spLocks/>
              </p:cNvSpPr>
              <p:nvPr/>
            </p:nvSpPr>
            <p:spPr bwMode="auto">
              <a:xfrm>
                <a:off x="2412" y="2956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65" name="Freeform 734"/>
              <p:cNvSpPr>
                <a:spLocks/>
              </p:cNvSpPr>
              <p:nvPr/>
            </p:nvSpPr>
            <p:spPr bwMode="auto">
              <a:xfrm>
                <a:off x="2412" y="2949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66" name="Freeform 735"/>
              <p:cNvSpPr>
                <a:spLocks/>
              </p:cNvSpPr>
              <p:nvPr/>
            </p:nvSpPr>
            <p:spPr bwMode="auto">
              <a:xfrm>
                <a:off x="2412" y="2946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67" name="Freeform 736"/>
              <p:cNvSpPr>
                <a:spLocks/>
              </p:cNvSpPr>
              <p:nvPr/>
            </p:nvSpPr>
            <p:spPr bwMode="auto">
              <a:xfrm>
                <a:off x="2405" y="2946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68" name="Freeform 737"/>
              <p:cNvSpPr>
                <a:spLocks/>
              </p:cNvSpPr>
              <p:nvPr/>
            </p:nvSpPr>
            <p:spPr bwMode="auto">
              <a:xfrm>
                <a:off x="2402" y="2949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69" name="Freeform 738"/>
              <p:cNvSpPr>
                <a:spLocks/>
              </p:cNvSpPr>
              <p:nvPr/>
            </p:nvSpPr>
            <p:spPr bwMode="auto">
              <a:xfrm>
                <a:off x="2398" y="2977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70" name="Freeform 739"/>
              <p:cNvSpPr>
                <a:spLocks/>
              </p:cNvSpPr>
              <p:nvPr/>
            </p:nvSpPr>
            <p:spPr bwMode="auto">
              <a:xfrm>
                <a:off x="2401" y="2977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71" name="Freeform 740"/>
              <p:cNvSpPr>
                <a:spLocks/>
              </p:cNvSpPr>
              <p:nvPr/>
            </p:nvSpPr>
            <p:spPr bwMode="auto">
              <a:xfrm>
                <a:off x="2408" y="2977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72" name="Freeform 741"/>
              <p:cNvSpPr>
                <a:spLocks/>
              </p:cNvSpPr>
              <p:nvPr/>
            </p:nvSpPr>
            <p:spPr bwMode="auto">
              <a:xfrm>
                <a:off x="2408" y="2977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73" name="Freeform 742"/>
              <p:cNvSpPr>
                <a:spLocks/>
              </p:cNvSpPr>
              <p:nvPr/>
            </p:nvSpPr>
            <p:spPr bwMode="auto">
              <a:xfrm>
                <a:off x="2408" y="2971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74" name="Freeform 743"/>
              <p:cNvSpPr>
                <a:spLocks/>
              </p:cNvSpPr>
              <p:nvPr/>
            </p:nvSpPr>
            <p:spPr bwMode="auto">
              <a:xfrm>
                <a:off x="2408" y="2968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75" name="Freeform 744"/>
              <p:cNvSpPr>
                <a:spLocks/>
              </p:cNvSpPr>
              <p:nvPr/>
            </p:nvSpPr>
            <p:spPr bwMode="auto">
              <a:xfrm>
                <a:off x="2401" y="2968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76" name="Freeform 745"/>
              <p:cNvSpPr>
                <a:spLocks/>
              </p:cNvSpPr>
              <p:nvPr/>
            </p:nvSpPr>
            <p:spPr bwMode="auto">
              <a:xfrm>
                <a:off x="2398" y="2971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77" name="Freeform 746"/>
              <p:cNvSpPr>
                <a:spLocks/>
              </p:cNvSpPr>
              <p:nvPr/>
            </p:nvSpPr>
            <p:spPr bwMode="auto">
              <a:xfrm>
                <a:off x="2398" y="3007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78" name="Freeform 747"/>
              <p:cNvSpPr>
                <a:spLocks/>
              </p:cNvSpPr>
              <p:nvPr/>
            </p:nvSpPr>
            <p:spPr bwMode="auto">
              <a:xfrm>
                <a:off x="2401" y="3007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79" name="Freeform 748"/>
              <p:cNvSpPr>
                <a:spLocks/>
              </p:cNvSpPr>
              <p:nvPr/>
            </p:nvSpPr>
            <p:spPr bwMode="auto">
              <a:xfrm>
                <a:off x="2408" y="3007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80" name="Freeform 749"/>
              <p:cNvSpPr>
                <a:spLocks/>
              </p:cNvSpPr>
              <p:nvPr/>
            </p:nvSpPr>
            <p:spPr bwMode="auto">
              <a:xfrm>
                <a:off x="2408" y="3007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81" name="Freeform 750"/>
              <p:cNvSpPr>
                <a:spLocks/>
              </p:cNvSpPr>
              <p:nvPr/>
            </p:nvSpPr>
            <p:spPr bwMode="auto">
              <a:xfrm>
                <a:off x="2408" y="3001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82" name="Freeform 751"/>
              <p:cNvSpPr>
                <a:spLocks/>
              </p:cNvSpPr>
              <p:nvPr/>
            </p:nvSpPr>
            <p:spPr bwMode="auto">
              <a:xfrm>
                <a:off x="2408" y="2998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83" name="Freeform 752"/>
              <p:cNvSpPr>
                <a:spLocks/>
              </p:cNvSpPr>
              <p:nvPr/>
            </p:nvSpPr>
            <p:spPr bwMode="auto">
              <a:xfrm>
                <a:off x="2401" y="2998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84" name="Freeform 753"/>
              <p:cNvSpPr>
                <a:spLocks/>
              </p:cNvSpPr>
              <p:nvPr/>
            </p:nvSpPr>
            <p:spPr bwMode="auto">
              <a:xfrm>
                <a:off x="2398" y="3001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85" name="Freeform 754"/>
              <p:cNvSpPr>
                <a:spLocks/>
              </p:cNvSpPr>
              <p:nvPr/>
            </p:nvSpPr>
            <p:spPr bwMode="auto">
              <a:xfrm>
                <a:off x="2407" y="2900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86" name="Freeform 755"/>
              <p:cNvSpPr>
                <a:spLocks/>
              </p:cNvSpPr>
              <p:nvPr/>
            </p:nvSpPr>
            <p:spPr bwMode="auto">
              <a:xfrm>
                <a:off x="2410" y="2900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87" name="Freeform 756"/>
              <p:cNvSpPr>
                <a:spLocks/>
              </p:cNvSpPr>
              <p:nvPr/>
            </p:nvSpPr>
            <p:spPr bwMode="auto">
              <a:xfrm>
                <a:off x="2416" y="2900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88" name="Freeform 757"/>
              <p:cNvSpPr>
                <a:spLocks/>
              </p:cNvSpPr>
              <p:nvPr/>
            </p:nvSpPr>
            <p:spPr bwMode="auto">
              <a:xfrm>
                <a:off x="2416" y="2900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89" name="Freeform 758"/>
              <p:cNvSpPr>
                <a:spLocks/>
              </p:cNvSpPr>
              <p:nvPr/>
            </p:nvSpPr>
            <p:spPr bwMode="auto">
              <a:xfrm>
                <a:off x="2416" y="2893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90" name="Freeform 759"/>
              <p:cNvSpPr>
                <a:spLocks/>
              </p:cNvSpPr>
              <p:nvPr/>
            </p:nvSpPr>
            <p:spPr bwMode="auto">
              <a:xfrm>
                <a:off x="2416" y="2891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91" name="Freeform 760"/>
              <p:cNvSpPr>
                <a:spLocks/>
              </p:cNvSpPr>
              <p:nvPr/>
            </p:nvSpPr>
            <p:spPr bwMode="auto">
              <a:xfrm>
                <a:off x="2410" y="2891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2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2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92" name="Freeform 761"/>
              <p:cNvSpPr>
                <a:spLocks/>
              </p:cNvSpPr>
              <p:nvPr/>
            </p:nvSpPr>
            <p:spPr bwMode="auto">
              <a:xfrm>
                <a:off x="2407" y="2893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93" name="Freeform 762"/>
              <p:cNvSpPr>
                <a:spLocks/>
              </p:cNvSpPr>
              <p:nvPr/>
            </p:nvSpPr>
            <p:spPr bwMode="auto">
              <a:xfrm>
                <a:off x="2402" y="2930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94" name="Freeform 763"/>
              <p:cNvSpPr>
                <a:spLocks/>
              </p:cNvSpPr>
              <p:nvPr/>
            </p:nvSpPr>
            <p:spPr bwMode="auto">
              <a:xfrm>
                <a:off x="2405" y="2930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95" name="Freeform 764"/>
              <p:cNvSpPr>
                <a:spLocks/>
              </p:cNvSpPr>
              <p:nvPr/>
            </p:nvSpPr>
            <p:spPr bwMode="auto">
              <a:xfrm>
                <a:off x="2412" y="2930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96" name="Freeform 765"/>
              <p:cNvSpPr>
                <a:spLocks/>
              </p:cNvSpPr>
              <p:nvPr/>
            </p:nvSpPr>
            <p:spPr bwMode="auto">
              <a:xfrm>
                <a:off x="2412" y="2930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97" name="Freeform 766"/>
              <p:cNvSpPr>
                <a:spLocks/>
              </p:cNvSpPr>
              <p:nvPr/>
            </p:nvSpPr>
            <p:spPr bwMode="auto">
              <a:xfrm>
                <a:off x="2412" y="2923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98" name="Freeform 767"/>
              <p:cNvSpPr>
                <a:spLocks/>
              </p:cNvSpPr>
              <p:nvPr/>
            </p:nvSpPr>
            <p:spPr bwMode="auto">
              <a:xfrm>
                <a:off x="2412" y="2921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599" name="Freeform 768"/>
              <p:cNvSpPr>
                <a:spLocks/>
              </p:cNvSpPr>
              <p:nvPr/>
            </p:nvSpPr>
            <p:spPr bwMode="auto">
              <a:xfrm>
                <a:off x="2405" y="2921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00" name="Freeform 769"/>
              <p:cNvSpPr>
                <a:spLocks/>
              </p:cNvSpPr>
              <p:nvPr/>
            </p:nvSpPr>
            <p:spPr bwMode="auto">
              <a:xfrm>
                <a:off x="2402" y="2923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01" name="Freeform 770"/>
              <p:cNvSpPr>
                <a:spLocks/>
              </p:cNvSpPr>
              <p:nvPr/>
            </p:nvSpPr>
            <p:spPr bwMode="auto">
              <a:xfrm>
                <a:off x="2304" y="2763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3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3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02" name="Freeform 771"/>
              <p:cNvSpPr>
                <a:spLocks/>
              </p:cNvSpPr>
              <p:nvPr/>
            </p:nvSpPr>
            <p:spPr bwMode="auto">
              <a:xfrm>
                <a:off x="2307" y="2763"/>
                <a:ext cx="6" cy="9"/>
              </a:xfrm>
              <a:custGeom>
                <a:avLst/>
                <a:gdLst>
                  <a:gd name="T0" fmla="*/ 0 w 6"/>
                  <a:gd name="T1" fmla="*/ 6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6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03" name="Freeform 772"/>
              <p:cNvSpPr>
                <a:spLocks/>
              </p:cNvSpPr>
              <p:nvPr/>
            </p:nvSpPr>
            <p:spPr bwMode="auto">
              <a:xfrm>
                <a:off x="2313" y="2763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04" name="Freeform 773"/>
              <p:cNvSpPr>
                <a:spLocks/>
              </p:cNvSpPr>
              <p:nvPr/>
            </p:nvSpPr>
            <p:spPr bwMode="auto">
              <a:xfrm>
                <a:off x="2313" y="2763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05" name="Freeform 774"/>
              <p:cNvSpPr>
                <a:spLocks/>
              </p:cNvSpPr>
              <p:nvPr/>
            </p:nvSpPr>
            <p:spPr bwMode="auto">
              <a:xfrm>
                <a:off x="2313" y="2756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06" name="Freeform 775"/>
              <p:cNvSpPr>
                <a:spLocks/>
              </p:cNvSpPr>
              <p:nvPr/>
            </p:nvSpPr>
            <p:spPr bwMode="auto">
              <a:xfrm>
                <a:off x="2313" y="2753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07" name="Freeform 776"/>
              <p:cNvSpPr>
                <a:spLocks/>
              </p:cNvSpPr>
              <p:nvPr/>
            </p:nvSpPr>
            <p:spPr bwMode="auto">
              <a:xfrm>
                <a:off x="2307" y="2753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08" name="Freeform 777"/>
              <p:cNvSpPr>
                <a:spLocks/>
              </p:cNvSpPr>
              <p:nvPr/>
            </p:nvSpPr>
            <p:spPr bwMode="auto">
              <a:xfrm>
                <a:off x="2304" y="2756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09" name="Freeform 778"/>
              <p:cNvSpPr>
                <a:spLocks/>
              </p:cNvSpPr>
              <p:nvPr/>
            </p:nvSpPr>
            <p:spPr bwMode="auto">
              <a:xfrm>
                <a:off x="2300" y="2793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10" name="Freeform 779"/>
              <p:cNvSpPr>
                <a:spLocks/>
              </p:cNvSpPr>
              <p:nvPr/>
            </p:nvSpPr>
            <p:spPr bwMode="auto">
              <a:xfrm>
                <a:off x="2302" y="2793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11" name="Freeform 780"/>
              <p:cNvSpPr>
                <a:spLocks/>
              </p:cNvSpPr>
              <p:nvPr/>
            </p:nvSpPr>
            <p:spPr bwMode="auto">
              <a:xfrm>
                <a:off x="2309" y="2793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12" name="Freeform 781"/>
              <p:cNvSpPr>
                <a:spLocks/>
              </p:cNvSpPr>
              <p:nvPr/>
            </p:nvSpPr>
            <p:spPr bwMode="auto">
              <a:xfrm>
                <a:off x="2309" y="2793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13" name="Freeform 782"/>
              <p:cNvSpPr>
                <a:spLocks/>
              </p:cNvSpPr>
              <p:nvPr/>
            </p:nvSpPr>
            <p:spPr bwMode="auto">
              <a:xfrm>
                <a:off x="2309" y="2786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14" name="Freeform 783"/>
              <p:cNvSpPr>
                <a:spLocks/>
              </p:cNvSpPr>
              <p:nvPr/>
            </p:nvSpPr>
            <p:spPr bwMode="auto">
              <a:xfrm>
                <a:off x="2309" y="2783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15" name="Freeform 784"/>
              <p:cNvSpPr>
                <a:spLocks/>
              </p:cNvSpPr>
              <p:nvPr/>
            </p:nvSpPr>
            <p:spPr bwMode="auto">
              <a:xfrm>
                <a:off x="2302" y="2783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16" name="Freeform 785"/>
              <p:cNvSpPr>
                <a:spLocks/>
              </p:cNvSpPr>
              <p:nvPr/>
            </p:nvSpPr>
            <p:spPr bwMode="auto">
              <a:xfrm>
                <a:off x="2300" y="2786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17" name="Freeform 786"/>
              <p:cNvSpPr>
                <a:spLocks/>
              </p:cNvSpPr>
              <p:nvPr/>
            </p:nvSpPr>
            <p:spPr bwMode="auto">
              <a:xfrm>
                <a:off x="2218" y="2793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18" name="Freeform 787"/>
              <p:cNvSpPr>
                <a:spLocks/>
              </p:cNvSpPr>
              <p:nvPr/>
            </p:nvSpPr>
            <p:spPr bwMode="auto">
              <a:xfrm>
                <a:off x="2221" y="2793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7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19" name="Freeform 788"/>
              <p:cNvSpPr>
                <a:spLocks/>
              </p:cNvSpPr>
              <p:nvPr/>
            </p:nvSpPr>
            <p:spPr bwMode="auto">
              <a:xfrm>
                <a:off x="2227" y="2793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20" name="Freeform 789"/>
              <p:cNvSpPr>
                <a:spLocks/>
              </p:cNvSpPr>
              <p:nvPr/>
            </p:nvSpPr>
            <p:spPr bwMode="auto">
              <a:xfrm>
                <a:off x="2227" y="2793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21" name="Freeform 790"/>
              <p:cNvSpPr>
                <a:spLocks/>
              </p:cNvSpPr>
              <p:nvPr/>
            </p:nvSpPr>
            <p:spPr bwMode="auto">
              <a:xfrm>
                <a:off x="2227" y="2786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22" name="Freeform 791"/>
              <p:cNvSpPr>
                <a:spLocks/>
              </p:cNvSpPr>
              <p:nvPr/>
            </p:nvSpPr>
            <p:spPr bwMode="auto">
              <a:xfrm>
                <a:off x="2227" y="2783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23" name="Freeform 792"/>
              <p:cNvSpPr>
                <a:spLocks/>
              </p:cNvSpPr>
              <p:nvPr/>
            </p:nvSpPr>
            <p:spPr bwMode="auto">
              <a:xfrm>
                <a:off x="2221" y="2783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24" name="Freeform 793"/>
              <p:cNvSpPr>
                <a:spLocks/>
              </p:cNvSpPr>
              <p:nvPr/>
            </p:nvSpPr>
            <p:spPr bwMode="auto">
              <a:xfrm>
                <a:off x="2218" y="2786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25" name="Freeform 794"/>
              <p:cNvSpPr>
                <a:spLocks/>
              </p:cNvSpPr>
              <p:nvPr/>
            </p:nvSpPr>
            <p:spPr bwMode="auto">
              <a:xfrm>
                <a:off x="2218" y="2814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26" name="Freeform 795"/>
              <p:cNvSpPr>
                <a:spLocks/>
              </p:cNvSpPr>
              <p:nvPr/>
            </p:nvSpPr>
            <p:spPr bwMode="auto">
              <a:xfrm>
                <a:off x="2221" y="2814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27" name="Freeform 796"/>
              <p:cNvSpPr>
                <a:spLocks/>
              </p:cNvSpPr>
              <p:nvPr/>
            </p:nvSpPr>
            <p:spPr bwMode="auto">
              <a:xfrm>
                <a:off x="2227" y="2814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28" name="Freeform 797"/>
              <p:cNvSpPr>
                <a:spLocks/>
              </p:cNvSpPr>
              <p:nvPr/>
            </p:nvSpPr>
            <p:spPr bwMode="auto">
              <a:xfrm>
                <a:off x="2227" y="2814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29" name="Freeform 798"/>
              <p:cNvSpPr>
                <a:spLocks/>
              </p:cNvSpPr>
              <p:nvPr/>
            </p:nvSpPr>
            <p:spPr bwMode="auto">
              <a:xfrm>
                <a:off x="2227" y="2808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30" name="Freeform 799"/>
              <p:cNvSpPr>
                <a:spLocks/>
              </p:cNvSpPr>
              <p:nvPr/>
            </p:nvSpPr>
            <p:spPr bwMode="auto">
              <a:xfrm>
                <a:off x="2227" y="2805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31" name="Freeform 800"/>
              <p:cNvSpPr>
                <a:spLocks/>
              </p:cNvSpPr>
              <p:nvPr/>
            </p:nvSpPr>
            <p:spPr bwMode="auto">
              <a:xfrm>
                <a:off x="2221" y="2805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32" name="Freeform 801"/>
              <p:cNvSpPr>
                <a:spLocks/>
              </p:cNvSpPr>
              <p:nvPr/>
            </p:nvSpPr>
            <p:spPr bwMode="auto">
              <a:xfrm>
                <a:off x="2218" y="2808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33" name="Freeform 802"/>
              <p:cNvSpPr>
                <a:spLocks/>
              </p:cNvSpPr>
              <p:nvPr/>
            </p:nvSpPr>
            <p:spPr bwMode="auto">
              <a:xfrm>
                <a:off x="2209" y="2844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34" name="Freeform 803"/>
              <p:cNvSpPr>
                <a:spLocks/>
              </p:cNvSpPr>
              <p:nvPr/>
            </p:nvSpPr>
            <p:spPr bwMode="auto">
              <a:xfrm>
                <a:off x="2212" y="2844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35" name="Freeform 804"/>
              <p:cNvSpPr>
                <a:spLocks/>
              </p:cNvSpPr>
              <p:nvPr/>
            </p:nvSpPr>
            <p:spPr bwMode="auto">
              <a:xfrm>
                <a:off x="2219" y="2844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36" name="Freeform 805"/>
              <p:cNvSpPr>
                <a:spLocks/>
              </p:cNvSpPr>
              <p:nvPr/>
            </p:nvSpPr>
            <p:spPr bwMode="auto">
              <a:xfrm>
                <a:off x="2219" y="2844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37" name="Freeform 806"/>
              <p:cNvSpPr>
                <a:spLocks/>
              </p:cNvSpPr>
              <p:nvPr/>
            </p:nvSpPr>
            <p:spPr bwMode="auto">
              <a:xfrm>
                <a:off x="2219" y="2838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38" name="Freeform 807"/>
              <p:cNvSpPr>
                <a:spLocks/>
              </p:cNvSpPr>
              <p:nvPr/>
            </p:nvSpPr>
            <p:spPr bwMode="auto">
              <a:xfrm>
                <a:off x="2219" y="2835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639" name="Freeform 808"/>
              <p:cNvSpPr>
                <a:spLocks/>
              </p:cNvSpPr>
              <p:nvPr/>
            </p:nvSpPr>
            <p:spPr bwMode="auto">
              <a:xfrm>
                <a:off x="2212" y="2835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24625" name="Group 809"/>
            <p:cNvGrpSpPr>
              <a:grpSpLocks/>
            </p:cNvGrpSpPr>
            <p:nvPr/>
          </p:nvGrpSpPr>
          <p:grpSpPr bwMode="auto">
            <a:xfrm>
              <a:off x="2209" y="2723"/>
              <a:ext cx="480" cy="294"/>
              <a:chOff x="2209" y="2723"/>
              <a:chExt cx="480" cy="294"/>
            </a:xfrm>
          </p:grpSpPr>
          <p:sp>
            <p:nvSpPr>
              <p:cNvPr id="29240" name="Freeform 810"/>
              <p:cNvSpPr>
                <a:spLocks/>
              </p:cNvSpPr>
              <p:nvPr/>
            </p:nvSpPr>
            <p:spPr bwMode="auto">
              <a:xfrm>
                <a:off x="2209" y="2838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41" name="Freeform 811"/>
              <p:cNvSpPr>
                <a:spLocks/>
              </p:cNvSpPr>
              <p:nvPr/>
            </p:nvSpPr>
            <p:spPr bwMode="auto">
              <a:xfrm>
                <a:off x="2300" y="2814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42" name="Freeform 812"/>
              <p:cNvSpPr>
                <a:spLocks/>
              </p:cNvSpPr>
              <p:nvPr/>
            </p:nvSpPr>
            <p:spPr bwMode="auto">
              <a:xfrm>
                <a:off x="2302" y="2814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43" name="Freeform 813"/>
              <p:cNvSpPr>
                <a:spLocks/>
              </p:cNvSpPr>
              <p:nvPr/>
            </p:nvSpPr>
            <p:spPr bwMode="auto">
              <a:xfrm>
                <a:off x="2309" y="2814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44" name="Freeform 814"/>
              <p:cNvSpPr>
                <a:spLocks/>
              </p:cNvSpPr>
              <p:nvPr/>
            </p:nvSpPr>
            <p:spPr bwMode="auto">
              <a:xfrm>
                <a:off x="2309" y="2814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45" name="Freeform 815"/>
              <p:cNvSpPr>
                <a:spLocks/>
              </p:cNvSpPr>
              <p:nvPr/>
            </p:nvSpPr>
            <p:spPr bwMode="auto">
              <a:xfrm>
                <a:off x="2309" y="2808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46" name="Freeform 816"/>
              <p:cNvSpPr>
                <a:spLocks/>
              </p:cNvSpPr>
              <p:nvPr/>
            </p:nvSpPr>
            <p:spPr bwMode="auto">
              <a:xfrm>
                <a:off x="2309" y="2805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47" name="Freeform 817"/>
              <p:cNvSpPr>
                <a:spLocks/>
              </p:cNvSpPr>
              <p:nvPr/>
            </p:nvSpPr>
            <p:spPr bwMode="auto">
              <a:xfrm>
                <a:off x="2302" y="2805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48" name="Freeform 818"/>
              <p:cNvSpPr>
                <a:spLocks/>
              </p:cNvSpPr>
              <p:nvPr/>
            </p:nvSpPr>
            <p:spPr bwMode="auto">
              <a:xfrm>
                <a:off x="2300" y="2808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49" name="Freeform 819"/>
              <p:cNvSpPr>
                <a:spLocks/>
              </p:cNvSpPr>
              <p:nvPr/>
            </p:nvSpPr>
            <p:spPr bwMode="auto">
              <a:xfrm>
                <a:off x="2291" y="2844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50" name="Freeform 820"/>
              <p:cNvSpPr>
                <a:spLocks/>
              </p:cNvSpPr>
              <p:nvPr/>
            </p:nvSpPr>
            <p:spPr bwMode="auto">
              <a:xfrm>
                <a:off x="2294" y="2844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51" name="Freeform 821"/>
              <p:cNvSpPr>
                <a:spLocks/>
              </p:cNvSpPr>
              <p:nvPr/>
            </p:nvSpPr>
            <p:spPr bwMode="auto">
              <a:xfrm>
                <a:off x="2300" y="2844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52" name="Freeform 822"/>
              <p:cNvSpPr>
                <a:spLocks/>
              </p:cNvSpPr>
              <p:nvPr/>
            </p:nvSpPr>
            <p:spPr bwMode="auto">
              <a:xfrm>
                <a:off x="2300" y="2844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53" name="Freeform 823"/>
              <p:cNvSpPr>
                <a:spLocks/>
              </p:cNvSpPr>
              <p:nvPr/>
            </p:nvSpPr>
            <p:spPr bwMode="auto">
              <a:xfrm>
                <a:off x="2300" y="2838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54" name="Freeform 824"/>
              <p:cNvSpPr>
                <a:spLocks/>
              </p:cNvSpPr>
              <p:nvPr/>
            </p:nvSpPr>
            <p:spPr bwMode="auto">
              <a:xfrm>
                <a:off x="2300" y="2835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55" name="Freeform 825"/>
              <p:cNvSpPr>
                <a:spLocks/>
              </p:cNvSpPr>
              <p:nvPr/>
            </p:nvSpPr>
            <p:spPr bwMode="auto">
              <a:xfrm>
                <a:off x="2294" y="2835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56" name="Freeform 826"/>
              <p:cNvSpPr>
                <a:spLocks/>
              </p:cNvSpPr>
              <p:nvPr/>
            </p:nvSpPr>
            <p:spPr bwMode="auto">
              <a:xfrm>
                <a:off x="2291" y="2838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57" name="Freeform 827"/>
              <p:cNvSpPr>
                <a:spLocks/>
              </p:cNvSpPr>
              <p:nvPr/>
            </p:nvSpPr>
            <p:spPr bwMode="auto">
              <a:xfrm>
                <a:off x="2218" y="2733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3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3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58" name="Freeform 828"/>
              <p:cNvSpPr>
                <a:spLocks/>
              </p:cNvSpPr>
              <p:nvPr/>
            </p:nvSpPr>
            <p:spPr bwMode="auto">
              <a:xfrm>
                <a:off x="2221" y="2733"/>
                <a:ext cx="6" cy="9"/>
              </a:xfrm>
              <a:custGeom>
                <a:avLst/>
                <a:gdLst>
                  <a:gd name="T0" fmla="*/ 0 w 6"/>
                  <a:gd name="T1" fmla="*/ 6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6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59" name="Freeform 829"/>
              <p:cNvSpPr>
                <a:spLocks/>
              </p:cNvSpPr>
              <p:nvPr/>
            </p:nvSpPr>
            <p:spPr bwMode="auto">
              <a:xfrm>
                <a:off x="2227" y="2733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60" name="Freeform 830"/>
              <p:cNvSpPr>
                <a:spLocks/>
              </p:cNvSpPr>
              <p:nvPr/>
            </p:nvSpPr>
            <p:spPr bwMode="auto">
              <a:xfrm>
                <a:off x="2227" y="2733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61" name="Freeform 831"/>
              <p:cNvSpPr>
                <a:spLocks/>
              </p:cNvSpPr>
              <p:nvPr/>
            </p:nvSpPr>
            <p:spPr bwMode="auto">
              <a:xfrm>
                <a:off x="2227" y="2726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62" name="Freeform 832"/>
              <p:cNvSpPr>
                <a:spLocks/>
              </p:cNvSpPr>
              <p:nvPr/>
            </p:nvSpPr>
            <p:spPr bwMode="auto">
              <a:xfrm>
                <a:off x="2227" y="2723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63" name="Freeform 833"/>
              <p:cNvSpPr>
                <a:spLocks/>
              </p:cNvSpPr>
              <p:nvPr/>
            </p:nvSpPr>
            <p:spPr bwMode="auto">
              <a:xfrm>
                <a:off x="2221" y="2723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64" name="Freeform 834"/>
              <p:cNvSpPr>
                <a:spLocks/>
              </p:cNvSpPr>
              <p:nvPr/>
            </p:nvSpPr>
            <p:spPr bwMode="auto">
              <a:xfrm>
                <a:off x="2218" y="2726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65" name="Freeform 835"/>
              <p:cNvSpPr>
                <a:spLocks/>
              </p:cNvSpPr>
              <p:nvPr/>
            </p:nvSpPr>
            <p:spPr bwMode="auto">
              <a:xfrm>
                <a:off x="2222" y="2763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66" name="Freeform 836"/>
              <p:cNvSpPr>
                <a:spLocks/>
              </p:cNvSpPr>
              <p:nvPr/>
            </p:nvSpPr>
            <p:spPr bwMode="auto">
              <a:xfrm>
                <a:off x="2225" y="2763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67" name="Freeform 837"/>
              <p:cNvSpPr>
                <a:spLocks/>
              </p:cNvSpPr>
              <p:nvPr/>
            </p:nvSpPr>
            <p:spPr bwMode="auto">
              <a:xfrm>
                <a:off x="2232" y="2763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6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68" name="Freeform 838"/>
              <p:cNvSpPr>
                <a:spLocks/>
              </p:cNvSpPr>
              <p:nvPr/>
            </p:nvSpPr>
            <p:spPr bwMode="auto">
              <a:xfrm>
                <a:off x="2232" y="2763"/>
                <a:ext cx="9" cy="6"/>
              </a:xfrm>
              <a:custGeom>
                <a:avLst/>
                <a:gdLst>
                  <a:gd name="T0" fmla="*/ 6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6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6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69" name="Freeform 839"/>
              <p:cNvSpPr>
                <a:spLocks/>
              </p:cNvSpPr>
              <p:nvPr/>
            </p:nvSpPr>
            <p:spPr bwMode="auto">
              <a:xfrm>
                <a:off x="2232" y="2756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70" name="Freeform 840"/>
              <p:cNvSpPr>
                <a:spLocks/>
              </p:cNvSpPr>
              <p:nvPr/>
            </p:nvSpPr>
            <p:spPr bwMode="auto">
              <a:xfrm>
                <a:off x="2232" y="2753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71" name="Freeform 841"/>
              <p:cNvSpPr>
                <a:spLocks/>
              </p:cNvSpPr>
              <p:nvPr/>
            </p:nvSpPr>
            <p:spPr bwMode="auto">
              <a:xfrm>
                <a:off x="2225" y="2753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72" name="Freeform 842"/>
              <p:cNvSpPr>
                <a:spLocks/>
              </p:cNvSpPr>
              <p:nvPr/>
            </p:nvSpPr>
            <p:spPr bwMode="auto">
              <a:xfrm>
                <a:off x="2222" y="2756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73" name="Freeform 843"/>
              <p:cNvSpPr>
                <a:spLocks/>
              </p:cNvSpPr>
              <p:nvPr/>
            </p:nvSpPr>
            <p:spPr bwMode="auto">
              <a:xfrm>
                <a:off x="2300" y="2733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2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2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74" name="Freeform 844"/>
              <p:cNvSpPr>
                <a:spLocks/>
              </p:cNvSpPr>
              <p:nvPr/>
            </p:nvSpPr>
            <p:spPr bwMode="auto">
              <a:xfrm>
                <a:off x="2302" y="2733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75" name="Freeform 845"/>
              <p:cNvSpPr>
                <a:spLocks/>
              </p:cNvSpPr>
              <p:nvPr/>
            </p:nvSpPr>
            <p:spPr bwMode="auto">
              <a:xfrm>
                <a:off x="2309" y="2733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76" name="Freeform 846"/>
              <p:cNvSpPr>
                <a:spLocks/>
              </p:cNvSpPr>
              <p:nvPr/>
            </p:nvSpPr>
            <p:spPr bwMode="auto">
              <a:xfrm>
                <a:off x="2309" y="2733"/>
                <a:ext cx="9" cy="6"/>
              </a:xfrm>
              <a:custGeom>
                <a:avLst/>
                <a:gdLst>
                  <a:gd name="T0" fmla="*/ 7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7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7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77" name="Freeform 847"/>
              <p:cNvSpPr>
                <a:spLocks/>
              </p:cNvSpPr>
              <p:nvPr/>
            </p:nvSpPr>
            <p:spPr bwMode="auto">
              <a:xfrm>
                <a:off x="2309" y="2726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78" name="Freeform 848"/>
              <p:cNvSpPr>
                <a:spLocks/>
              </p:cNvSpPr>
              <p:nvPr/>
            </p:nvSpPr>
            <p:spPr bwMode="auto">
              <a:xfrm>
                <a:off x="2309" y="2723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79" name="Freeform 849"/>
              <p:cNvSpPr>
                <a:spLocks/>
              </p:cNvSpPr>
              <p:nvPr/>
            </p:nvSpPr>
            <p:spPr bwMode="auto">
              <a:xfrm>
                <a:off x="2302" y="2723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80" name="Freeform 850"/>
              <p:cNvSpPr>
                <a:spLocks/>
              </p:cNvSpPr>
              <p:nvPr/>
            </p:nvSpPr>
            <p:spPr bwMode="auto">
              <a:xfrm>
                <a:off x="2300" y="2726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81" name="Freeform 851"/>
              <p:cNvSpPr>
                <a:spLocks/>
              </p:cNvSpPr>
              <p:nvPr/>
            </p:nvSpPr>
            <p:spPr bwMode="auto">
              <a:xfrm>
                <a:off x="2407" y="2793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82" name="Freeform 852"/>
              <p:cNvSpPr>
                <a:spLocks/>
              </p:cNvSpPr>
              <p:nvPr/>
            </p:nvSpPr>
            <p:spPr bwMode="auto">
              <a:xfrm>
                <a:off x="2410" y="2793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7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83" name="Freeform 853"/>
              <p:cNvSpPr>
                <a:spLocks/>
              </p:cNvSpPr>
              <p:nvPr/>
            </p:nvSpPr>
            <p:spPr bwMode="auto">
              <a:xfrm>
                <a:off x="2416" y="2793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84" name="Freeform 854"/>
              <p:cNvSpPr>
                <a:spLocks/>
              </p:cNvSpPr>
              <p:nvPr/>
            </p:nvSpPr>
            <p:spPr bwMode="auto">
              <a:xfrm>
                <a:off x="2416" y="2793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85" name="Freeform 855"/>
              <p:cNvSpPr>
                <a:spLocks/>
              </p:cNvSpPr>
              <p:nvPr/>
            </p:nvSpPr>
            <p:spPr bwMode="auto">
              <a:xfrm>
                <a:off x="2416" y="2786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86" name="Freeform 856"/>
              <p:cNvSpPr>
                <a:spLocks/>
              </p:cNvSpPr>
              <p:nvPr/>
            </p:nvSpPr>
            <p:spPr bwMode="auto">
              <a:xfrm>
                <a:off x="2416" y="2783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87" name="Freeform 857"/>
              <p:cNvSpPr>
                <a:spLocks/>
              </p:cNvSpPr>
              <p:nvPr/>
            </p:nvSpPr>
            <p:spPr bwMode="auto">
              <a:xfrm>
                <a:off x="2410" y="2783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88" name="Freeform 858"/>
              <p:cNvSpPr>
                <a:spLocks/>
              </p:cNvSpPr>
              <p:nvPr/>
            </p:nvSpPr>
            <p:spPr bwMode="auto">
              <a:xfrm>
                <a:off x="2407" y="2786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89" name="Freeform 859"/>
              <p:cNvSpPr>
                <a:spLocks/>
              </p:cNvSpPr>
              <p:nvPr/>
            </p:nvSpPr>
            <p:spPr bwMode="auto">
              <a:xfrm>
                <a:off x="2407" y="2814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90" name="Freeform 860"/>
              <p:cNvSpPr>
                <a:spLocks/>
              </p:cNvSpPr>
              <p:nvPr/>
            </p:nvSpPr>
            <p:spPr bwMode="auto">
              <a:xfrm>
                <a:off x="2410" y="2814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91" name="Freeform 861"/>
              <p:cNvSpPr>
                <a:spLocks/>
              </p:cNvSpPr>
              <p:nvPr/>
            </p:nvSpPr>
            <p:spPr bwMode="auto">
              <a:xfrm>
                <a:off x="2416" y="2814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92" name="Freeform 862"/>
              <p:cNvSpPr>
                <a:spLocks/>
              </p:cNvSpPr>
              <p:nvPr/>
            </p:nvSpPr>
            <p:spPr bwMode="auto">
              <a:xfrm>
                <a:off x="2416" y="2814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93" name="Freeform 863"/>
              <p:cNvSpPr>
                <a:spLocks/>
              </p:cNvSpPr>
              <p:nvPr/>
            </p:nvSpPr>
            <p:spPr bwMode="auto">
              <a:xfrm>
                <a:off x="2416" y="2808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94" name="Freeform 864"/>
              <p:cNvSpPr>
                <a:spLocks/>
              </p:cNvSpPr>
              <p:nvPr/>
            </p:nvSpPr>
            <p:spPr bwMode="auto">
              <a:xfrm>
                <a:off x="2416" y="2805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95" name="Freeform 865"/>
              <p:cNvSpPr>
                <a:spLocks/>
              </p:cNvSpPr>
              <p:nvPr/>
            </p:nvSpPr>
            <p:spPr bwMode="auto">
              <a:xfrm>
                <a:off x="2410" y="2805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96" name="Freeform 866"/>
              <p:cNvSpPr>
                <a:spLocks/>
              </p:cNvSpPr>
              <p:nvPr/>
            </p:nvSpPr>
            <p:spPr bwMode="auto">
              <a:xfrm>
                <a:off x="2407" y="2808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97" name="Freeform 867"/>
              <p:cNvSpPr>
                <a:spLocks/>
              </p:cNvSpPr>
              <p:nvPr/>
            </p:nvSpPr>
            <p:spPr bwMode="auto">
              <a:xfrm>
                <a:off x="2398" y="2844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98" name="Freeform 868"/>
              <p:cNvSpPr>
                <a:spLocks/>
              </p:cNvSpPr>
              <p:nvPr/>
            </p:nvSpPr>
            <p:spPr bwMode="auto">
              <a:xfrm>
                <a:off x="2401" y="2844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99" name="Freeform 869"/>
              <p:cNvSpPr>
                <a:spLocks/>
              </p:cNvSpPr>
              <p:nvPr/>
            </p:nvSpPr>
            <p:spPr bwMode="auto">
              <a:xfrm>
                <a:off x="2408" y="2844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00" name="Freeform 870"/>
              <p:cNvSpPr>
                <a:spLocks/>
              </p:cNvSpPr>
              <p:nvPr/>
            </p:nvSpPr>
            <p:spPr bwMode="auto">
              <a:xfrm>
                <a:off x="2408" y="2844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01" name="Freeform 871"/>
              <p:cNvSpPr>
                <a:spLocks/>
              </p:cNvSpPr>
              <p:nvPr/>
            </p:nvSpPr>
            <p:spPr bwMode="auto">
              <a:xfrm>
                <a:off x="2408" y="2838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02" name="Freeform 872"/>
              <p:cNvSpPr>
                <a:spLocks/>
              </p:cNvSpPr>
              <p:nvPr/>
            </p:nvSpPr>
            <p:spPr bwMode="auto">
              <a:xfrm>
                <a:off x="2408" y="2835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03" name="Freeform 873"/>
              <p:cNvSpPr>
                <a:spLocks/>
              </p:cNvSpPr>
              <p:nvPr/>
            </p:nvSpPr>
            <p:spPr bwMode="auto">
              <a:xfrm>
                <a:off x="2401" y="2835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04" name="Freeform 874"/>
              <p:cNvSpPr>
                <a:spLocks/>
              </p:cNvSpPr>
              <p:nvPr/>
            </p:nvSpPr>
            <p:spPr bwMode="auto">
              <a:xfrm>
                <a:off x="2398" y="2838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05" name="Freeform 875"/>
              <p:cNvSpPr>
                <a:spLocks/>
              </p:cNvSpPr>
              <p:nvPr/>
            </p:nvSpPr>
            <p:spPr bwMode="auto">
              <a:xfrm>
                <a:off x="2407" y="2733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3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3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06" name="Freeform 876"/>
              <p:cNvSpPr>
                <a:spLocks/>
              </p:cNvSpPr>
              <p:nvPr/>
            </p:nvSpPr>
            <p:spPr bwMode="auto">
              <a:xfrm>
                <a:off x="2410" y="2733"/>
                <a:ext cx="6" cy="9"/>
              </a:xfrm>
              <a:custGeom>
                <a:avLst/>
                <a:gdLst>
                  <a:gd name="T0" fmla="*/ 0 w 6"/>
                  <a:gd name="T1" fmla="*/ 6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6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07" name="Freeform 877"/>
              <p:cNvSpPr>
                <a:spLocks/>
              </p:cNvSpPr>
              <p:nvPr/>
            </p:nvSpPr>
            <p:spPr bwMode="auto">
              <a:xfrm>
                <a:off x="2416" y="2733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08" name="Freeform 878"/>
              <p:cNvSpPr>
                <a:spLocks/>
              </p:cNvSpPr>
              <p:nvPr/>
            </p:nvSpPr>
            <p:spPr bwMode="auto">
              <a:xfrm>
                <a:off x="2416" y="2733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09" name="Freeform 879"/>
              <p:cNvSpPr>
                <a:spLocks/>
              </p:cNvSpPr>
              <p:nvPr/>
            </p:nvSpPr>
            <p:spPr bwMode="auto">
              <a:xfrm>
                <a:off x="2416" y="2726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10" name="Freeform 880"/>
              <p:cNvSpPr>
                <a:spLocks/>
              </p:cNvSpPr>
              <p:nvPr/>
            </p:nvSpPr>
            <p:spPr bwMode="auto">
              <a:xfrm>
                <a:off x="2416" y="2723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11" name="Freeform 881"/>
              <p:cNvSpPr>
                <a:spLocks/>
              </p:cNvSpPr>
              <p:nvPr/>
            </p:nvSpPr>
            <p:spPr bwMode="auto">
              <a:xfrm>
                <a:off x="2410" y="2723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12" name="Freeform 882"/>
              <p:cNvSpPr>
                <a:spLocks/>
              </p:cNvSpPr>
              <p:nvPr/>
            </p:nvSpPr>
            <p:spPr bwMode="auto">
              <a:xfrm>
                <a:off x="2407" y="2726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13" name="Freeform 883"/>
              <p:cNvSpPr>
                <a:spLocks/>
              </p:cNvSpPr>
              <p:nvPr/>
            </p:nvSpPr>
            <p:spPr bwMode="auto">
              <a:xfrm>
                <a:off x="2411" y="2763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14" name="Freeform 884"/>
              <p:cNvSpPr>
                <a:spLocks/>
              </p:cNvSpPr>
              <p:nvPr/>
            </p:nvSpPr>
            <p:spPr bwMode="auto">
              <a:xfrm>
                <a:off x="2414" y="2763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15" name="Freeform 885"/>
              <p:cNvSpPr>
                <a:spLocks/>
              </p:cNvSpPr>
              <p:nvPr/>
            </p:nvSpPr>
            <p:spPr bwMode="auto">
              <a:xfrm>
                <a:off x="2421" y="2763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6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16" name="Freeform 886"/>
              <p:cNvSpPr>
                <a:spLocks/>
              </p:cNvSpPr>
              <p:nvPr/>
            </p:nvSpPr>
            <p:spPr bwMode="auto">
              <a:xfrm>
                <a:off x="2421" y="2763"/>
                <a:ext cx="9" cy="6"/>
              </a:xfrm>
              <a:custGeom>
                <a:avLst/>
                <a:gdLst>
                  <a:gd name="T0" fmla="*/ 6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6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6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17" name="Freeform 887"/>
              <p:cNvSpPr>
                <a:spLocks/>
              </p:cNvSpPr>
              <p:nvPr/>
            </p:nvSpPr>
            <p:spPr bwMode="auto">
              <a:xfrm>
                <a:off x="2421" y="2756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18" name="Freeform 888"/>
              <p:cNvSpPr>
                <a:spLocks/>
              </p:cNvSpPr>
              <p:nvPr/>
            </p:nvSpPr>
            <p:spPr bwMode="auto">
              <a:xfrm>
                <a:off x="2421" y="2753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19" name="Freeform 889"/>
              <p:cNvSpPr>
                <a:spLocks/>
              </p:cNvSpPr>
              <p:nvPr/>
            </p:nvSpPr>
            <p:spPr bwMode="auto">
              <a:xfrm>
                <a:off x="2414" y="2753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20" name="Freeform 890"/>
              <p:cNvSpPr>
                <a:spLocks/>
              </p:cNvSpPr>
              <p:nvPr/>
            </p:nvSpPr>
            <p:spPr bwMode="auto">
              <a:xfrm>
                <a:off x="2411" y="2756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21" name="Freeform 891"/>
              <p:cNvSpPr>
                <a:spLocks/>
              </p:cNvSpPr>
              <p:nvPr/>
            </p:nvSpPr>
            <p:spPr bwMode="auto">
              <a:xfrm>
                <a:off x="2596" y="2874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22" name="Freeform 892"/>
              <p:cNvSpPr>
                <a:spLocks/>
              </p:cNvSpPr>
              <p:nvPr/>
            </p:nvSpPr>
            <p:spPr bwMode="auto">
              <a:xfrm>
                <a:off x="2599" y="2874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23" name="Freeform 893"/>
              <p:cNvSpPr>
                <a:spLocks/>
              </p:cNvSpPr>
              <p:nvPr/>
            </p:nvSpPr>
            <p:spPr bwMode="auto">
              <a:xfrm>
                <a:off x="2605" y="2874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24" name="Freeform 894"/>
              <p:cNvSpPr>
                <a:spLocks/>
              </p:cNvSpPr>
              <p:nvPr/>
            </p:nvSpPr>
            <p:spPr bwMode="auto">
              <a:xfrm>
                <a:off x="2605" y="2874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25" name="Freeform 895"/>
              <p:cNvSpPr>
                <a:spLocks/>
              </p:cNvSpPr>
              <p:nvPr/>
            </p:nvSpPr>
            <p:spPr bwMode="auto">
              <a:xfrm>
                <a:off x="2605" y="2868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26" name="Freeform 896"/>
              <p:cNvSpPr>
                <a:spLocks/>
              </p:cNvSpPr>
              <p:nvPr/>
            </p:nvSpPr>
            <p:spPr bwMode="auto">
              <a:xfrm>
                <a:off x="2605" y="2865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27" name="Freeform 897"/>
              <p:cNvSpPr>
                <a:spLocks/>
              </p:cNvSpPr>
              <p:nvPr/>
            </p:nvSpPr>
            <p:spPr bwMode="auto">
              <a:xfrm>
                <a:off x="2599" y="2865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28" name="Freeform 898"/>
              <p:cNvSpPr>
                <a:spLocks/>
              </p:cNvSpPr>
              <p:nvPr/>
            </p:nvSpPr>
            <p:spPr bwMode="auto">
              <a:xfrm>
                <a:off x="2596" y="2868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29" name="Freeform 899"/>
              <p:cNvSpPr>
                <a:spLocks/>
              </p:cNvSpPr>
              <p:nvPr/>
            </p:nvSpPr>
            <p:spPr bwMode="auto">
              <a:xfrm>
                <a:off x="2506" y="2874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30" name="Freeform 900"/>
              <p:cNvSpPr>
                <a:spLocks/>
              </p:cNvSpPr>
              <p:nvPr/>
            </p:nvSpPr>
            <p:spPr bwMode="auto">
              <a:xfrm>
                <a:off x="2508" y="2874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31" name="Freeform 901"/>
              <p:cNvSpPr>
                <a:spLocks/>
              </p:cNvSpPr>
              <p:nvPr/>
            </p:nvSpPr>
            <p:spPr bwMode="auto">
              <a:xfrm>
                <a:off x="2515" y="2874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32" name="Freeform 902"/>
              <p:cNvSpPr>
                <a:spLocks/>
              </p:cNvSpPr>
              <p:nvPr/>
            </p:nvSpPr>
            <p:spPr bwMode="auto">
              <a:xfrm>
                <a:off x="2515" y="2874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33" name="Freeform 903"/>
              <p:cNvSpPr>
                <a:spLocks/>
              </p:cNvSpPr>
              <p:nvPr/>
            </p:nvSpPr>
            <p:spPr bwMode="auto">
              <a:xfrm>
                <a:off x="2515" y="2868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34" name="Freeform 904"/>
              <p:cNvSpPr>
                <a:spLocks/>
              </p:cNvSpPr>
              <p:nvPr/>
            </p:nvSpPr>
            <p:spPr bwMode="auto">
              <a:xfrm>
                <a:off x="2515" y="2865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35" name="Freeform 905"/>
              <p:cNvSpPr>
                <a:spLocks/>
              </p:cNvSpPr>
              <p:nvPr/>
            </p:nvSpPr>
            <p:spPr bwMode="auto">
              <a:xfrm>
                <a:off x="2508" y="2865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36" name="Freeform 906"/>
              <p:cNvSpPr>
                <a:spLocks/>
              </p:cNvSpPr>
              <p:nvPr/>
            </p:nvSpPr>
            <p:spPr bwMode="auto">
              <a:xfrm>
                <a:off x="2506" y="2868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37" name="Freeform 907"/>
              <p:cNvSpPr>
                <a:spLocks/>
              </p:cNvSpPr>
              <p:nvPr/>
            </p:nvSpPr>
            <p:spPr bwMode="auto">
              <a:xfrm>
                <a:off x="2501" y="2956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38" name="Freeform 908"/>
              <p:cNvSpPr>
                <a:spLocks/>
              </p:cNvSpPr>
              <p:nvPr/>
            </p:nvSpPr>
            <p:spPr bwMode="auto">
              <a:xfrm>
                <a:off x="2504" y="2956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39" name="Freeform 909"/>
              <p:cNvSpPr>
                <a:spLocks/>
              </p:cNvSpPr>
              <p:nvPr/>
            </p:nvSpPr>
            <p:spPr bwMode="auto">
              <a:xfrm>
                <a:off x="2511" y="2956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40" name="Freeform 910"/>
              <p:cNvSpPr>
                <a:spLocks/>
              </p:cNvSpPr>
              <p:nvPr/>
            </p:nvSpPr>
            <p:spPr bwMode="auto">
              <a:xfrm>
                <a:off x="2511" y="2956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41" name="Freeform 911"/>
              <p:cNvSpPr>
                <a:spLocks/>
              </p:cNvSpPr>
              <p:nvPr/>
            </p:nvSpPr>
            <p:spPr bwMode="auto">
              <a:xfrm>
                <a:off x="2511" y="2949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42" name="Freeform 912"/>
              <p:cNvSpPr>
                <a:spLocks/>
              </p:cNvSpPr>
              <p:nvPr/>
            </p:nvSpPr>
            <p:spPr bwMode="auto">
              <a:xfrm>
                <a:off x="2511" y="2946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43" name="Freeform 913"/>
              <p:cNvSpPr>
                <a:spLocks/>
              </p:cNvSpPr>
              <p:nvPr/>
            </p:nvSpPr>
            <p:spPr bwMode="auto">
              <a:xfrm>
                <a:off x="2504" y="2946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44" name="Freeform 914"/>
              <p:cNvSpPr>
                <a:spLocks/>
              </p:cNvSpPr>
              <p:nvPr/>
            </p:nvSpPr>
            <p:spPr bwMode="auto">
              <a:xfrm>
                <a:off x="2501" y="2949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45" name="Freeform 915"/>
              <p:cNvSpPr>
                <a:spLocks/>
              </p:cNvSpPr>
              <p:nvPr/>
            </p:nvSpPr>
            <p:spPr bwMode="auto">
              <a:xfrm>
                <a:off x="2497" y="2977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46" name="Freeform 916"/>
              <p:cNvSpPr>
                <a:spLocks/>
              </p:cNvSpPr>
              <p:nvPr/>
            </p:nvSpPr>
            <p:spPr bwMode="auto">
              <a:xfrm>
                <a:off x="2500" y="2977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47" name="Freeform 917"/>
              <p:cNvSpPr>
                <a:spLocks/>
              </p:cNvSpPr>
              <p:nvPr/>
            </p:nvSpPr>
            <p:spPr bwMode="auto">
              <a:xfrm>
                <a:off x="2506" y="2977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48" name="Freeform 918"/>
              <p:cNvSpPr>
                <a:spLocks/>
              </p:cNvSpPr>
              <p:nvPr/>
            </p:nvSpPr>
            <p:spPr bwMode="auto">
              <a:xfrm>
                <a:off x="2506" y="2977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49" name="Freeform 919"/>
              <p:cNvSpPr>
                <a:spLocks/>
              </p:cNvSpPr>
              <p:nvPr/>
            </p:nvSpPr>
            <p:spPr bwMode="auto">
              <a:xfrm>
                <a:off x="2506" y="2971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50" name="Freeform 920"/>
              <p:cNvSpPr>
                <a:spLocks/>
              </p:cNvSpPr>
              <p:nvPr/>
            </p:nvSpPr>
            <p:spPr bwMode="auto">
              <a:xfrm>
                <a:off x="2506" y="2968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51" name="Freeform 921"/>
              <p:cNvSpPr>
                <a:spLocks/>
              </p:cNvSpPr>
              <p:nvPr/>
            </p:nvSpPr>
            <p:spPr bwMode="auto">
              <a:xfrm>
                <a:off x="2500" y="2968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52" name="Freeform 922"/>
              <p:cNvSpPr>
                <a:spLocks/>
              </p:cNvSpPr>
              <p:nvPr/>
            </p:nvSpPr>
            <p:spPr bwMode="auto">
              <a:xfrm>
                <a:off x="2497" y="2971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53" name="Freeform 923"/>
              <p:cNvSpPr>
                <a:spLocks/>
              </p:cNvSpPr>
              <p:nvPr/>
            </p:nvSpPr>
            <p:spPr bwMode="auto">
              <a:xfrm>
                <a:off x="2497" y="3007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54" name="Freeform 924"/>
              <p:cNvSpPr>
                <a:spLocks/>
              </p:cNvSpPr>
              <p:nvPr/>
            </p:nvSpPr>
            <p:spPr bwMode="auto">
              <a:xfrm>
                <a:off x="2500" y="3007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55" name="Freeform 925"/>
              <p:cNvSpPr>
                <a:spLocks/>
              </p:cNvSpPr>
              <p:nvPr/>
            </p:nvSpPr>
            <p:spPr bwMode="auto">
              <a:xfrm>
                <a:off x="2506" y="3007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56" name="Freeform 926"/>
              <p:cNvSpPr>
                <a:spLocks/>
              </p:cNvSpPr>
              <p:nvPr/>
            </p:nvSpPr>
            <p:spPr bwMode="auto">
              <a:xfrm>
                <a:off x="2506" y="3007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57" name="Freeform 927"/>
              <p:cNvSpPr>
                <a:spLocks/>
              </p:cNvSpPr>
              <p:nvPr/>
            </p:nvSpPr>
            <p:spPr bwMode="auto">
              <a:xfrm>
                <a:off x="2506" y="3001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58" name="Freeform 928"/>
              <p:cNvSpPr>
                <a:spLocks/>
              </p:cNvSpPr>
              <p:nvPr/>
            </p:nvSpPr>
            <p:spPr bwMode="auto">
              <a:xfrm>
                <a:off x="2506" y="2998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59" name="Freeform 929"/>
              <p:cNvSpPr>
                <a:spLocks/>
              </p:cNvSpPr>
              <p:nvPr/>
            </p:nvSpPr>
            <p:spPr bwMode="auto">
              <a:xfrm>
                <a:off x="2500" y="2998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60" name="Freeform 930"/>
              <p:cNvSpPr>
                <a:spLocks/>
              </p:cNvSpPr>
              <p:nvPr/>
            </p:nvSpPr>
            <p:spPr bwMode="auto">
              <a:xfrm>
                <a:off x="2497" y="3001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61" name="Freeform 931"/>
              <p:cNvSpPr>
                <a:spLocks/>
              </p:cNvSpPr>
              <p:nvPr/>
            </p:nvSpPr>
            <p:spPr bwMode="auto">
              <a:xfrm>
                <a:off x="2506" y="2900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62" name="Freeform 932"/>
              <p:cNvSpPr>
                <a:spLocks/>
              </p:cNvSpPr>
              <p:nvPr/>
            </p:nvSpPr>
            <p:spPr bwMode="auto">
              <a:xfrm>
                <a:off x="2508" y="2900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63" name="Freeform 933"/>
              <p:cNvSpPr>
                <a:spLocks/>
              </p:cNvSpPr>
              <p:nvPr/>
            </p:nvSpPr>
            <p:spPr bwMode="auto">
              <a:xfrm>
                <a:off x="2515" y="2900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64" name="Freeform 934"/>
              <p:cNvSpPr>
                <a:spLocks/>
              </p:cNvSpPr>
              <p:nvPr/>
            </p:nvSpPr>
            <p:spPr bwMode="auto">
              <a:xfrm>
                <a:off x="2515" y="2900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65" name="Freeform 935"/>
              <p:cNvSpPr>
                <a:spLocks/>
              </p:cNvSpPr>
              <p:nvPr/>
            </p:nvSpPr>
            <p:spPr bwMode="auto">
              <a:xfrm>
                <a:off x="2515" y="2893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66" name="Freeform 936"/>
              <p:cNvSpPr>
                <a:spLocks/>
              </p:cNvSpPr>
              <p:nvPr/>
            </p:nvSpPr>
            <p:spPr bwMode="auto">
              <a:xfrm>
                <a:off x="2515" y="2891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67" name="Freeform 937"/>
              <p:cNvSpPr>
                <a:spLocks/>
              </p:cNvSpPr>
              <p:nvPr/>
            </p:nvSpPr>
            <p:spPr bwMode="auto">
              <a:xfrm>
                <a:off x="2508" y="2891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68" name="Freeform 938"/>
              <p:cNvSpPr>
                <a:spLocks/>
              </p:cNvSpPr>
              <p:nvPr/>
            </p:nvSpPr>
            <p:spPr bwMode="auto">
              <a:xfrm>
                <a:off x="2506" y="2893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69" name="Freeform 939"/>
              <p:cNvSpPr>
                <a:spLocks/>
              </p:cNvSpPr>
              <p:nvPr/>
            </p:nvSpPr>
            <p:spPr bwMode="auto">
              <a:xfrm>
                <a:off x="2501" y="2930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70" name="Freeform 940"/>
              <p:cNvSpPr>
                <a:spLocks/>
              </p:cNvSpPr>
              <p:nvPr/>
            </p:nvSpPr>
            <p:spPr bwMode="auto">
              <a:xfrm>
                <a:off x="2504" y="2930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71" name="Freeform 941"/>
              <p:cNvSpPr>
                <a:spLocks/>
              </p:cNvSpPr>
              <p:nvPr/>
            </p:nvSpPr>
            <p:spPr bwMode="auto">
              <a:xfrm>
                <a:off x="2511" y="2930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72" name="Freeform 942"/>
              <p:cNvSpPr>
                <a:spLocks/>
              </p:cNvSpPr>
              <p:nvPr/>
            </p:nvSpPr>
            <p:spPr bwMode="auto">
              <a:xfrm>
                <a:off x="2511" y="2930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73" name="Freeform 943"/>
              <p:cNvSpPr>
                <a:spLocks/>
              </p:cNvSpPr>
              <p:nvPr/>
            </p:nvSpPr>
            <p:spPr bwMode="auto">
              <a:xfrm>
                <a:off x="2511" y="2923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74" name="Freeform 944"/>
              <p:cNvSpPr>
                <a:spLocks/>
              </p:cNvSpPr>
              <p:nvPr/>
            </p:nvSpPr>
            <p:spPr bwMode="auto">
              <a:xfrm>
                <a:off x="2511" y="2921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75" name="Freeform 945"/>
              <p:cNvSpPr>
                <a:spLocks/>
              </p:cNvSpPr>
              <p:nvPr/>
            </p:nvSpPr>
            <p:spPr bwMode="auto">
              <a:xfrm>
                <a:off x="2504" y="2921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76" name="Freeform 946"/>
              <p:cNvSpPr>
                <a:spLocks/>
              </p:cNvSpPr>
              <p:nvPr/>
            </p:nvSpPr>
            <p:spPr bwMode="auto">
              <a:xfrm>
                <a:off x="2501" y="2923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77" name="Freeform 947"/>
              <p:cNvSpPr>
                <a:spLocks/>
              </p:cNvSpPr>
              <p:nvPr/>
            </p:nvSpPr>
            <p:spPr bwMode="auto">
              <a:xfrm>
                <a:off x="2592" y="2956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78" name="Freeform 948"/>
              <p:cNvSpPr>
                <a:spLocks/>
              </p:cNvSpPr>
              <p:nvPr/>
            </p:nvSpPr>
            <p:spPr bwMode="auto">
              <a:xfrm>
                <a:off x="2594" y="2956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79" name="Freeform 949"/>
              <p:cNvSpPr>
                <a:spLocks/>
              </p:cNvSpPr>
              <p:nvPr/>
            </p:nvSpPr>
            <p:spPr bwMode="auto">
              <a:xfrm>
                <a:off x="2601" y="2956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80" name="Freeform 950"/>
              <p:cNvSpPr>
                <a:spLocks/>
              </p:cNvSpPr>
              <p:nvPr/>
            </p:nvSpPr>
            <p:spPr bwMode="auto">
              <a:xfrm>
                <a:off x="2601" y="2956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81" name="Freeform 951"/>
              <p:cNvSpPr>
                <a:spLocks/>
              </p:cNvSpPr>
              <p:nvPr/>
            </p:nvSpPr>
            <p:spPr bwMode="auto">
              <a:xfrm>
                <a:off x="2601" y="2949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82" name="Freeform 952"/>
              <p:cNvSpPr>
                <a:spLocks/>
              </p:cNvSpPr>
              <p:nvPr/>
            </p:nvSpPr>
            <p:spPr bwMode="auto">
              <a:xfrm>
                <a:off x="2601" y="2946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83" name="Freeform 953"/>
              <p:cNvSpPr>
                <a:spLocks/>
              </p:cNvSpPr>
              <p:nvPr/>
            </p:nvSpPr>
            <p:spPr bwMode="auto">
              <a:xfrm>
                <a:off x="2594" y="2946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84" name="Freeform 954"/>
              <p:cNvSpPr>
                <a:spLocks/>
              </p:cNvSpPr>
              <p:nvPr/>
            </p:nvSpPr>
            <p:spPr bwMode="auto">
              <a:xfrm>
                <a:off x="2592" y="2949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85" name="Freeform 955"/>
              <p:cNvSpPr>
                <a:spLocks/>
              </p:cNvSpPr>
              <p:nvPr/>
            </p:nvSpPr>
            <p:spPr bwMode="auto">
              <a:xfrm>
                <a:off x="2667" y="2923"/>
                <a:ext cx="22" cy="64"/>
              </a:xfrm>
              <a:custGeom>
                <a:avLst/>
                <a:gdLst>
                  <a:gd name="T0" fmla="*/ 11 w 22"/>
                  <a:gd name="T1" fmla="*/ 0 h 64"/>
                  <a:gd name="T2" fmla="*/ 0 w 22"/>
                  <a:gd name="T3" fmla="*/ 60 h 64"/>
                  <a:gd name="T4" fmla="*/ 22 w 22"/>
                  <a:gd name="T5" fmla="*/ 64 h 64"/>
                  <a:gd name="T6" fmla="*/ 11 w 22"/>
                  <a:gd name="T7" fmla="*/ 0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2"/>
                  <a:gd name="T13" fmla="*/ 0 h 64"/>
                  <a:gd name="T14" fmla="*/ 22 w 22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2" h="64">
                    <a:moveTo>
                      <a:pt x="11" y="0"/>
                    </a:moveTo>
                    <a:lnTo>
                      <a:pt x="0" y="60"/>
                    </a:lnTo>
                    <a:lnTo>
                      <a:pt x="22" y="6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86" name="Line 956"/>
              <p:cNvSpPr>
                <a:spLocks noChangeShapeType="1"/>
              </p:cNvSpPr>
              <p:nvPr/>
            </p:nvSpPr>
            <p:spPr bwMode="auto">
              <a:xfrm flipH="1">
                <a:off x="2667" y="2923"/>
                <a:ext cx="11" cy="60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87" name="Line 957"/>
              <p:cNvSpPr>
                <a:spLocks noChangeShapeType="1"/>
              </p:cNvSpPr>
              <p:nvPr/>
            </p:nvSpPr>
            <p:spPr bwMode="auto">
              <a:xfrm>
                <a:off x="2678" y="2923"/>
                <a:ext cx="11" cy="64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88" name="Freeform 958"/>
              <p:cNvSpPr>
                <a:spLocks/>
              </p:cNvSpPr>
              <p:nvPr/>
            </p:nvSpPr>
            <p:spPr bwMode="auto">
              <a:xfrm>
                <a:off x="2587" y="2977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89" name="Freeform 959"/>
              <p:cNvSpPr>
                <a:spLocks/>
              </p:cNvSpPr>
              <p:nvPr/>
            </p:nvSpPr>
            <p:spPr bwMode="auto">
              <a:xfrm>
                <a:off x="2590" y="2977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90" name="Freeform 960"/>
              <p:cNvSpPr>
                <a:spLocks/>
              </p:cNvSpPr>
              <p:nvPr/>
            </p:nvSpPr>
            <p:spPr bwMode="auto">
              <a:xfrm>
                <a:off x="2597" y="2977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91" name="Freeform 961"/>
              <p:cNvSpPr>
                <a:spLocks/>
              </p:cNvSpPr>
              <p:nvPr/>
            </p:nvSpPr>
            <p:spPr bwMode="auto">
              <a:xfrm>
                <a:off x="2597" y="2977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92" name="Freeform 962"/>
              <p:cNvSpPr>
                <a:spLocks/>
              </p:cNvSpPr>
              <p:nvPr/>
            </p:nvSpPr>
            <p:spPr bwMode="auto">
              <a:xfrm>
                <a:off x="2597" y="2971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6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93" name="Freeform 963"/>
              <p:cNvSpPr>
                <a:spLocks/>
              </p:cNvSpPr>
              <p:nvPr/>
            </p:nvSpPr>
            <p:spPr bwMode="auto">
              <a:xfrm>
                <a:off x="2597" y="2968"/>
                <a:ext cx="6" cy="9"/>
              </a:xfrm>
              <a:custGeom>
                <a:avLst/>
                <a:gdLst>
                  <a:gd name="T0" fmla="*/ 6 w 6"/>
                  <a:gd name="T1" fmla="*/ 3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94" name="Freeform 964"/>
              <p:cNvSpPr>
                <a:spLocks/>
              </p:cNvSpPr>
              <p:nvPr/>
            </p:nvSpPr>
            <p:spPr bwMode="auto">
              <a:xfrm>
                <a:off x="2590" y="2968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95" name="Freeform 965"/>
              <p:cNvSpPr>
                <a:spLocks/>
              </p:cNvSpPr>
              <p:nvPr/>
            </p:nvSpPr>
            <p:spPr bwMode="auto">
              <a:xfrm>
                <a:off x="2587" y="2971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96" name="Freeform 966"/>
              <p:cNvSpPr>
                <a:spLocks/>
              </p:cNvSpPr>
              <p:nvPr/>
            </p:nvSpPr>
            <p:spPr bwMode="auto">
              <a:xfrm>
                <a:off x="2587" y="3007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97" name="Freeform 967"/>
              <p:cNvSpPr>
                <a:spLocks/>
              </p:cNvSpPr>
              <p:nvPr/>
            </p:nvSpPr>
            <p:spPr bwMode="auto">
              <a:xfrm>
                <a:off x="2590" y="3007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98" name="Freeform 968"/>
              <p:cNvSpPr>
                <a:spLocks/>
              </p:cNvSpPr>
              <p:nvPr/>
            </p:nvSpPr>
            <p:spPr bwMode="auto">
              <a:xfrm>
                <a:off x="2597" y="3007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399" name="Freeform 969"/>
              <p:cNvSpPr>
                <a:spLocks/>
              </p:cNvSpPr>
              <p:nvPr/>
            </p:nvSpPr>
            <p:spPr bwMode="auto">
              <a:xfrm>
                <a:off x="2597" y="3007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00" name="Freeform 970"/>
              <p:cNvSpPr>
                <a:spLocks/>
              </p:cNvSpPr>
              <p:nvPr/>
            </p:nvSpPr>
            <p:spPr bwMode="auto">
              <a:xfrm>
                <a:off x="2597" y="3001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6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01" name="Freeform 971"/>
              <p:cNvSpPr>
                <a:spLocks/>
              </p:cNvSpPr>
              <p:nvPr/>
            </p:nvSpPr>
            <p:spPr bwMode="auto">
              <a:xfrm>
                <a:off x="2597" y="2998"/>
                <a:ext cx="6" cy="9"/>
              </a:xfrm>
              <a:custGeom>
                <a:avLst/>
                <a:gdLst>
                  <a:gd name="T0" fmla="*/ 6 w 6"/>
                  <a:gd name="T1" fmla="*/ 3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02" name="Freeform 972"/>
              <p:cNvSpPr>
                <a:spLocks/>
              </p:cNvSpPr>
              <p:nvPr/>
            </p:nvSpPr>
            <p:spPr bwMode="auto">
              <a:xfrm>
                <a:off x="2590" y="2998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03" name="Freeform 973"/>
              <p:cNvSpPr>
                <a:spLocks/>
              </p:cNvSpPr>
              <p:nvPr/>
            </p:nvSpPr>
            <p:spPr bwMode="auto">
              <a:xfrm>
                <a:off x="2587" y="3001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04" name="Line 974"/>
              <p:cNvSpPr>
                <a:spLocks noChangeShapeType="1"/>
              </p:cNvSpPr>
              <p:nvPr/>
            </p:nvSpPr>
            <p:spPr bwMode="auto">
              <a:xfrm flipH="1" flipV="1">
                <a:off x="2667" y="2983"/>
                <a:ext cx="22" cy="4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05" name="Freeform 975"/>
              <p:cNvSpPr>
                <a:spLocks/>
              </p:cNvSpPr>
              <p:nvPr/>
            </p:nvSpPr>
            <p:spPr bwMode="auto">
              <a:xfrm>
                <a:off x="2596" y="2900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06" name="Freeform 976"/>
              <p:cNvSpPr>
                <a:spLocks/>
              </p:cNvSpPr>
              <p:nvPr/>
            </p:nvSpPr>
            <p:spPr bwMode="auto">
              <a:xfrm>
                <a:off x="2599" y="2900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07" name="Freeform 977"/>
              <p:cNvSpPr>
                <a:spLocks/>
              </p:cNvSpPr>
              <p:nvPr/>
            </p:nvSpPr>
            <p:spPr bwMode="auto">
              <a:xfrm>
                <a:off x="2605" y="2900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08" name="Freeform 978"/>
              <p:cNvSpPr>
                <a:spLocks/>
              </p:cNvSpPr>
              <p:nvPr/>
            </p:nvSpPr>
            <p:spPr bwMode="auto">
              <a:xfrm>
                <a:off x="2605" y="2900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09" name="Freeform 979"/>
              <p:cNvSpPr>
                <a:spLocks/>
              </p:cNvSpPr>
              <p:nvPr/>
            </p:nvSpPr>
            <p:spPr bwMode="auto">
              <a:xfrm>
                <a:off x="2605" y="2893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10" name="Freeform 980"/>
              <p:cNvSpPr>
                <a:spLocks/>
              </p:cNvSpPr>
              <p:nvPr/>
            </p:nvSpPr>
            <p:spPr bwMode="auto">
              <a:xfrm>
                <a:off x="2605" y="2891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11" name="Freeform 981"/>
              <p:cNvSpPr>
                <a:spLocks/>
              </p:cNvSpPr>
              <p:nvPr/>
            </p:nvSpPr>
            <p:spPr bwMode="auto">
              <a:xfrm>
                <a:off x="2599" y="2891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2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2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12" name="Freeform 982"/>
              <p:cNvSpPr>
                <a:spLocks/>
              </p:cNvSpPr>
              <p:nvPr/>
            </p:nvSpPr>
            <p:spPr bwMode="auto">
              <a:xfrm>
                <a:off x="2596" y="2893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13" name="Freeform 983"/>
              <p:cNvSpPr>
                <a:spLocks/>
              </p:cNvSpPr>
              <p:nvPr/>
            </p:nvSpPr>
            <p:spPr bwMode="auto">
              <a:xfrm>
                <a:off x="2592" y="2930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14" name="Freeform 984"/>
              <p:cNvSpPr>
                <a:spLocks/>
              </p:cNvSpPr>
              <p:nvPr/>
            </p:nvSpPr>
            <p:spPr bwMode="auto">
              <a:xfrm>
                <a:off x="2594" y="2930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15" name="Freeform 985"/>
              <p:cNvSpPr>
                <a:spLocks/>
              </p:cNvSpPr>
              <p:nvPr/>
            </p:nvSpPr>
            <p:spPr bwMode="auto">
              <a:xfrm>
                <a:off x="2601" y="2930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16" name="Freeform 986"/>
              <p:cNvSpPr>
                <a:spLocks/>
              </p:cNvSpPr>
              <p:nvPr/>
            </p:nvSpPr>
            <p:spPr bwMode="auto">
              <a:xfrm>
                <a:off x="2601" y="2930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17" name="Freeform 987"/>
              <p:cNvSpPr>
                <a:spLocks/>
              </p:cNvSpPr>
              <p:nvPr/>
            </p:nvSpPr>
            <p:spPr bwMode="auto">
              <a:xfrm>
                <a:off x="2601" y="2923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18" name="Freeform 988"/>
              <p:cNvSpPr>
                <a:spLocks/>
              </p:cNvSpPr>
              <p:nvPr/>
            </p:nvSpPr>
            <p:spPr bwMode="auto">
              <a:xfrm>
                <a:off x="2601" y="2921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19" name="Freeform 989"/>
              <p:cNvSpPr>
                <a:spLocks/>
              </p:cNvSpPr>
              <p:nvPr/>
            </p:nvSpPr>
            <p:spPr bwMode="auto">
              <a:xfrm>
                <a:off x="2594" y="2921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20" name="Freeform 990"/>
              <p:cNvSpPr>
                <a:spLocks/>
              </p:cNvSpPr>
              <p:nvPr/>
            </p:nvSpPr>
            <p:spPr bwMode="auto">
              <a:xfrm>
                <a:off x="2592" y="2923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21" name="Freeform 991"/>
              <p:cNvSpPr>
                <a:spLocks/>
              </p:cNvSpPr>
              <p:nvPr/>
            </p:nvSpPr>
            <p:spPr bwMode="auto">
              <a:xfrm>
                <a:off x="2506" y="2793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22" name="Freeform 992"/>
              <p:cNvSpPr>
                <a:spLocks/>
              </p:cNvSpPr>
              <p:nvPr/>
            </p:nvSpPr>
            <p:spPr bwMode="auto">
              <a:xfrm>
                <a:off x="2508" y="2793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23" name="Freeform 993"/>
              <p:cNvSpPr>
                <a:spLocks/>
              </p:cNvSpPr>
              <p:nvPr/>
            </p:nvSpPr>
            <p:spPr bwMode="auto">
              <a:xfrm>
                <a:off x="2515" y="2793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24" name="Freeform 994"/>
              <p:cNvSpPr>
                <a:spLocks/>
              </p:cNvSpPr>
              <p:nvPr/>
            </p:nvSpPr>
            <p:spPr bwMode="auto">
              <a:xfrm>
                <a:off x="2515" y="2793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25" name="Freeform 995"/>
              <p:cNvSpPr>
                <a:spLocks/>
              </p:cNvSpPr>
              <p:nvPr/>
            </p:nvSpPr>
            <p:spPr bwMode="auto">
              <a:xfrm>
                <a:off x="2515" y="2786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26" name="Freeform 996"/>
              <p:cNvSpPr>
                <a:spLocks/>
              </p:cNvSpPr>
              <p:nvPr/>
            </p:nvSpPr>
            <p:spPr bwMode="auto">
              <a:xfrm>
                <a:off x="2515" y="2783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27" name="Freeform 997"/>
              <p:cNvSpPr>
                <a:spLocks/>
              </p:cNvSpPr>
              <p:nvPr/>
            </p:nvSpPr>
            <p:spPr bwMode="auto">
              <a:xfrm>
                <a:off x="2508" y="2783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28" name="Freeform 998"/>
              <p:cNvSpPr>
                <a:spLocks/>
              </p:cNvSpPr>
              <p:nvPr/>
            </p:nvSpPr>
            <p:spPr bwMode="auto">
              <a:xfrm>
                <a:off x="2506" y="2786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29" name="Freeform 999"/>
              <p:cNvSpPr>
                <a:spLocks/>
              </p:cNvSpPr>
              <p:nvPr/>
            </p:nvSpPr>
            <p:spPr bwMode="auto">
              <a:xfrm>
                <a:off x="2506" y="2814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30" name="Freeform 1000"/>
              <p:cNvSpPr>
                <a:spLocks/>
              </p:cNvSpPr>
              <p:nvPr/>
            </p:nvSpPr>
            <p:spPr bwMode="auto">
              <a:xfrm>
                <a:off x="2508" y="2814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31" name="Freeform 1001"/>
              <p:cNvSpPr>
                <a:spLocks/>
              </p:cNvSpPr>
              <p:nvPr/>
            </p:nvSpPr>
            <p:spPr bwMode="auto">
              <a:xfrm>
                <a:off x="2515" y="2814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32" name="Freeform 1002"/>
              <p:cNvSpPr>
                <a:spLocks/>
              </p:cNvSpPr>
              <p:nvPr/>
            </p:nvSpPr>
            <p:spPr bwMode="auto">
              <a:xfrm>
                <a:off x="2515" y="2814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33" name="Freeform 1003"/>
              <p:cNvSpPr>
                <a:spLocks/>
              </p:cNvSpPr>
              <p:nvPr/>
            </p:nvSpPr>
            <p:spPr bwMode="auto">
              <a:xfrm>
                <a:off x="2515" y="2808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34" name="Freeform 1004"/>
              <p:cNvSpPr>
                <a:spLocks/>
              </p:cNvSpPr>
              <p:nvPr/>
            </p:nvSpPr>
            <p:spPr bwMode="auto">
              <a:xfrm>
                <a:off x="2515" y="2805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35" name="Freeform 1005"/>
              <p:cNvSpPr>
                <a:spLocks/>
              </p:cNvSpPr>
              <p:nvPr/>
            </p:nvSpPr>
            <p:spPr bwMode="auto">
              <a:xfrm>
                <a:off x="2508" y="2805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36" name="Freeform 1006"/>
              <p:cNvSpPr>
                <a:spLocks/>
              </p:cNvSpPr>
              <p:nvPr/>
            </p:nvSpPr>
            <p:spPr bwMode="auto">
              <a:xfrm>
                <a:off x="2506" y="2808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37" name="Freeform 1007"/>
              <p:cNvSpPr>
                <a:spLocks/>
              </p:cNvSpPr>
              <p:nvPr/>
            </p:nvSpPr>
            <p:spPr bwMode="auto">
              <a:xfrm>
                <a:off x="2497" y="2844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38" name="Freeform 1008"/>
              <p:cNvSpPr>
                <a:spLocks/>
              </p:cNvSpPr>
              <p:nvPr/>
            </p:nvSpPr>
            <p:spPr bwMode="auto">
              <a:xfrm>
                <a:off x="2500" y="2844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439" name="Freeform 1009"/>
              <p:cNvSpPr>
                <a:spLocks/>
              </p:cNvSpPr>
              <p:nvPr/>
            </p:nvSpPr>
            <p:spPr bwMode="auto">
              <a:xfrm>
                <a:off x="2506" y="2844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24626" name="Group 1010"/>
            <p:cNvGrpSpPr>
              <a:grpSpLocks/>
            </p:cNvGrpSpPr>
            <p:nvPr/>
          </p:nvGrpSpPr>
          <p:grpSpPr bwMode="auto">
            <a:xfrm>
              <a:off x="2497" y="2723"/>
              <a:ext cx="1300" cy="1135"/>
              <a:chOff x="2497" y="2723"/>
              <a:chExt cx="1300" cy="1135"/>
            </a:xfrm>
          </p:grpSpPr>
          <p:sp>
            <p:nvSpPr>
              <p:cNvPr id="29040" name="Freeform 1011"/>
              <p:cNvSpPr>
                <a:spLocks/>
              </p:cNvSpPr>
              <p:nvPr/>
            </p:nvSpPr>
            <p:spPr bwMode="auto">
              <a:xfrm>
                <a:off x="2506" y="2844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41" name="Freeform 1012"/>
              <p:cNvSpPr>
                <a:spLocks/>
              </p:cNvSpPr>
              <p:nvPr/>
            </p:nvSpPr>
            <p:spPr bwMode="auto">
              <a:xfrm>
                <a:off x="2506" y="2838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42" name="Freeform 1013"/>
              <p:cNvSpPr>
                <a:spLocks/>
              </p:cNvSpPr>
              <p:nvPr/>
            </p:nvSpPr>
            <p:spPr bwMode="auto">
              <a:xfrm>
                <a:off x="2506" y="2835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43" name="Freeform 1014"/>
              <p:cNvSpPr>
                <a:spLocks/>
              </p:cNvSpPr>
              <p:nvPr/>
            </p:nvSpPr>
            <p:spPr bwMode="auto">
              <a:xfrm>
                <a:off x="2500" y="2835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44" name="Freeform 1015"/>
              <p:cNvSpPr>
                <a:spLocks/>
              </p:cNvSpPr>
              <p:nvPr/>
            </p:nvSpPr>
            <p:spPr bwMode="auto">
              <a:xfrm>
                <a:off x="2497" y="2838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45" name="Freeform 1016"/>
              <p:cNvSpPr>
                <a:spLocks/>
              </p:cNvSpPr>
              <p:nvPr/>
            </p:nvSpPr>
            <p:spPr bwMode="auto">
              <a:xfrm>
                <a:off x="2506" y="2733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2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2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46" name="Freeform 1017"/>
              <p:cNvSpPr>
                <a:spLocks/>
              </p:cNvSpPr>
              <p:nvPr/>
            </p:nvSpPr>
            <p:spPr bwMode="auto">
              <a:xfrm>
                <a:off x="2508" y="2733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47" name="Freeform 1018"/>
              <p:cNvSpPr>
                <a:spLocks/>
              </p:cNvSpPr>
              <p:nvPr/>
            </p:nvSpPr>
            <p:spPr bwMode="auto">
              <a:xfrm>
                <a:off x="2515" y="2733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48" name="Freeform 1019"/>
              <p:cNvSpPr>
                <a:spLocks/>
              </p:cNvSpPr>
              <p:nvPr/>
            </p:nvSpPr>
            <p:spPr bwMode="auto">
              <a:xfrm>
                <a:off x="2515" y="2733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49" name="Freeform 1020"/>
              <p:cNvSpPr>
                <a:spLocks/>
              </p:cNvSpPr>
              <p:nvPr/>
            </p:nvSpPr>
            <p:spPr bwMode="auto">
              <a:xfrm>
                <a:off x="2515" y="2726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50" name="Freeform 1021"/>
              <p:cNvSpPr>
                <a:spLocks/>
              </p:cNvSpPr>
              <p:nvPr/>
            </p:nvSpPr>
            <p:spPr bwMode="auto">
              <a:xfrm>
                <a:off x="2515" y="2723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51" name="Freeform 1022"/>
              <p:cNvSpPr>
                <a:spLocks/>
              </p:cNvSpPr>
              <p:nvPr/>
            </p:nvSpPr>
            <p:spPr bwMode="auto">
              <a:xfrm>
                <a:off x="2508" y="2723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52" name="Freeform 1023"/>
              <p:cNvSpPr>
                <a:spLocks/>
              </p:cNvSpPr>
              <p:nvPr/>
            </p:nvSpPr>
            <p:spPr bwMode="auto">
              <a:xfrm>
                <a:off x="2506" y="2726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53" name="Freeform 1024"/>
              <p:cNvSpPr>
                <a:spLocks/>
              </p:cNvSpPr>
              <p:nvPr/>
            </p:nvSpPr>
            <p:spPr bwMode="auto">
              <a:xfrm>
                <a:off x="2510" y="2763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3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3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54" name="Freeform 1025"/>
              <p:cNvSpPr>
                <a:spLocks/>
              </p:cNvSpPr>
              <p:nvPr/>
            </p:nvSpPr>
            <p:spPr bwMode="auto">
              <a:xfrm>
                <a:off x="2513" y="2763"/>
                <a:ext cx="6" cy="9"/>
              </a:xfrm>
              <a:custGeom>
                <a:avLst/>
                <a:gdLst>
                  <a:gd name="T0" fmla="*/ 0 w 6"/>
                  <a:gd name="T1" fmla="*/ 6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6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55" name="Freeform 1026"/>
              <p:cNvSpPr>
                <a:spLocks/>
              </p:cNvSpPr>
              <p:nvPr/>
            </p:nvSpPr>
            <p:spPr bwMode="auto">
              <a:xfrm>
                <a:off x="2519" y="2763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56" name="Freeform 1027"/>
              <p:cNvSpPr>
                <a:spLocks/>
              </p:cNvSpPr>
              <p:nvPr/>
            </p:nvSpPr>
            <p:spPr bwMode="auto">
              <a:xfrm>
                <a:off x="2519" y="2763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57" name="Freeform 1028"/>
              <p:cNvSpPr>
                <a:spLocks/>
              </p:cNvSpPr>
              <p:nvPr/>
            </p:nvSpPr>
            <p:spPr bwMode="auto">
              <a:xfrm>
                <a:off x="2519" y="2756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58" name="Freeform 1029"/>
              <p:cNvSpPr>
                <a:spLocks/>
              </p:cNvSpPr>
              <p:nvPr/>
            </p:nvSpPr>
            <p:spPr bwMode="auto">
              <a:xfrm>
                <a:off x="2519" y="2753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59" name="Freeform 1030"/>
              <p:cNvSpPr>
                <a:spLocks/>
              </p:cNvSpPr>
              <p:nvPr/>
            </p:nvSpPr>
            <p:spPr bwMode="auto">
              <a:xfrm>
                <a:off x="2513" y="2753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60" name="Freeform 1031"/>
              <p:cNvSpPr>
                <a:spLocks/>
              </p:cNvSpPr>
              <p:nvPr/>
            </p:nvSpPr>
            <p:spPr bwMode="auto">
              <a:xfrm>
                <a:off x="2510" y="2756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61" name="Freeform 1032"/>
              <p:cNvSpPr>
                <a:spLocks/>
              </p:cNvSpPr>
              <p:nvPr/>
            </p:nvSpPr>
            <p:spPr bwMode="auto">
              <a:xfrm>
                <a:off x="2596" y="2793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62" name="Freeform 1033"/>
              <p:cNvSpPr>
                <a:spLocks/>
              </p:cNvSpPr>
              <p:nvPr/>
            </p:nvSpPr>
            <p:spPr bwMode="auto">
              <a:xfrm>
                <a:off x="2599" y="2793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7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63" name="Freeform 1034"/>
              <p:cNvSpPr>
                <a:spLocks/>
              </p:cNvSpPr>
              <p:nvPr/>
            </p:nvSpPr>
            <p:spPr bwMode="auto">
              <a:xfrm>
                <a:off x="2605" y="2793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64" name="Freeform 1035"/>
              <p:cNvSpPr>
                <a:spLocks/>
              </p:cNvSpPr>
              <p:nvPr/>
            </p:nvSpPr>
            <p:spPr bwMode="auto">
              <a:xfrm>
                <a:off x="2605" y="2793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65" name="Freeform 1036"/>
              <p:cNvSpPr>
                <a:spLocks/>
              </p:cNvSpPr>
              <p:nvPr/>
            </p:nvSpPr>
            <p:spPr bwMode="auto">
              <a:xfrm>
                <a:off x="2605" y="2786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66" name="Freeform 1037"/>
              <p:cNvSpPr>
                <a:spLocks/>
              </p:cNvSpPr>
              <p:nvPr/>
            </p:nvSpPr>
            <p:spPr bwMode="auto">
              <a:xfrm>
                <a:off x="2605" y="2783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67" name="Freeform 1038"/>
              <p:cNvSpPr>
                <a:spLocks/>
              </p:cNvSpPr>
              <p:nvPr/>
            </p:nvSpPr>
            <p:spPr bwMode="auto">
              <a:xfrm>
                <a:off x="2599" y="2783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68" name="Freeform 1039"/>
              <p:cNvSpPr>
                <a:spLocks/>
              </p:cNvSpPr>
              <p:nvPr/>
            </p:nvSpPr>
            <p:spPr bwMode="auto">
              <a:xfrm>
                <a:off x="2596" y="2786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69" name="Freeform 1040"/>
              <p:cNvSpPr>
                <a:spLocks/>
              </p:cNvSpPr>
              <p:nvPr/>
            </p:nvSpPr>
            <p:spPr bwMode="auto">
              <a:xfrm>
                <a:off x="2596" y="2814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70" name="Freeform 1041"/>
              <p:cNvSpPr>
                <a:spLocks/>
              </p:cNvSpPr>
              <p:nvPr/>
            </p:nvSpPr>
            <p:spPr bwMode="auto">
              <a:xfrm>
                <a:off x="2599" y="2814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71" name="Freeform 1042"/>
              <p:cNvSpPr>
                <a:spLocks/>
              </p:cNvSpPr>
              <p:nvPr/>
            </p:nvSpPr>
            <p:spPr bwMode="auto">
              <a:xfrm>
                <a:off x="2605" y="2814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72" name="Freeform 1043"/>
              <p:cNvSpPr>
                <a:spLocks/>
              </p:cNvSpPr>
              <p:nvPr/>
            </p:nvSpPr>
            <p:spPr bwMode="auto">
              <a:xfrm>
                <a:off x="2605" y="2814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73" name="Freeform 1044"/>
              <p:cNvSpPr>
                <a:spLocks/>
              </p:cNvSpPr>
              <p:nvPr/>
            </p:nvSpPr>
            <p:spPr bwMode="auto">
              <a:xfrm>
                <a:off x="2605" y="2808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74" name="Freeform 1045"/>
              <p:cNvSpPr>
                <a:spLocks/>
              </p:cNvSpPr>
              <p:nvPr/>
            </p:nvSpPr>
            <p:spPr bwMode="auto">
              <a:xfrm>
                <a:off x="2605" y="2805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75" name="Freeform 1046"/>
              <p:cNvSpPr>
                <a:spLocks/>
              </p:cNvSpPr>
              <p:nvPr/>
            </p:nvSpPr>
            <p:spPr bwMode="auto">
              <a:xfrm>
                <a:off x="2599" y="2805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76" name="Freeform 1047"/>
              <p:cNvSpPr>
                <a:spLocks/>
              </p:cNvSpPr>
              <p:nvPr/>
            </p:nvSpPr>
            <p:spPr bwMode="auto">
              <a:xfrm>
                <a:off x="2596" y="2808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77" name="Freeform 1048"/>
              <p:cNvSpPr>
                <a:spLocks/>
              </p:cNvSpPr>
              <p:nvPr/>
            </p:nvSpPr>
            <p:spPr bwMode="auto">
              <a:xfrm>
                <a:off x="2587" y="2844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78" name="Freeform 1049"/>
              <p:cNvSpPr>
                <a:spLocks/>
              </p:cNvSpPr>
              <p:nvPr/>
            </p:nvSpPr>
            <p:spPr bwMode="auto">
              <a:xfrm>
                <a:off x="2590" y="2844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79" name="Freeform 1050"/>
              <p:cNvSpPr>
                <a:spLocks/>
              </p:cNvSpPr>
              <p:nvPr/>
            </p:nvSpPr>
            <p:spPr bwMode="auto">
              <a:xfrm>
                <a:off x="2597" y="2844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80" name="Freeform 1051"/>
              <p:cNvSpPr>
                <a:spLocks/>
              </p:cNvSpPr>
              <p:nvPr/>
            </p:nvSpPr>
            <p:spPr bwMode="auto">
              <a:xfrm>
                <a:off x="2597" y="2844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81" name="Freeform 1052"/>
              <p:cNvSpPr>
                <a:spLocks/>
              </p:cNvSpPr>
              <p:nvPr/>
            </p:nvSpPr>
            <p:spPr bwMode="auto">
              <a:xfrm>
                <a:off x="2597" y="2838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6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82" name="Freeform 1053"/>
              <p:cNvSpPr>
                <a:spLocks/>
              </p:cNvSpPr>
              <p:nvPr/>
            </p:nvSpPr>
            <p:spPr bwMode="auto">
              <a:xfrm>
                <a:off x="2597" y="2835"/>
                <a:ext cx="6" cy="9"/>
              </a:xfrm>
              <a:custGeom>
                <a:avLst/>
                <a:gdLst>
                  <a:gd name="T0" fmla="*/ 6 w 6"/>
                  <a:gd name="T1" fmla="*/ 3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83" name="Freeform 1054"/>
              <p:cNvSpPr>
                <a:spLocks/>
              </p:cNvSpPr>
              <p:nvPr/>
            </p:nvSpPr>
            <p:spPr bwMode="auto">
              <a:xfrm>
                <a:off x="2590" y="2835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84" name="Freeform 1055"/>
              <p:cNvSpPr>
                <a:spLocks/>
              </p:cNvSpPr>
              <p:nvPr/>
            </p:nvSpPr>
            <p:spPr bwMode="auto">
              <a:xfrm>
                <a:off x="2587" y="2838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85" name="Freeform 1056"/>
              <p:cNvSpPr>
                <a:spLocks/>
              </p:cNvSpPr>
              <p:nvPr/>
            </p:nvSpPr>
            <p:spPr bwMode="auto">
              <a:xfrm>
                <a:off x="2596" y="2733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3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3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86" name="Freeform 1057"/>
              <p:cNvSpPr>
                <a:spLocks/>
              </p:cNvSpPr>
              <p:nvPr/>
            </p:nvSpPr>
            <p:spPr bwMode="auto">
              <a:xfrm>
                <a:off x="2599" y="2733"/>
                <a:ext cx="6" cy="9"/>
              </a:xfrm>
              <a:custGeom>
                <a:avLst/>
                <a:gdLst>
                  <a:gd name="T0" fmla="*/ 0 w 6"/>
                  <a:gd name="T1" fmla="*/ 6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6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87" name="Freeform 1058"/>
              <p:cNvSpPr>
                <a:spLocks/>
              </p:cNvSpPr>
              <p:nvPr/>
            </p:nvSpPr>
            <p:spPr bwMode="auto">
              <a:xfrm>
                <a:off x="2605" y="2733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88" name="Freeform 1059"/>
              <p:cNvSpPr>
                <a:spLocks/>
              </p:cNvSpPr>
              <p:nvPr/>
            </p:nvSpPr>
            <p:spPr bwMode="auto">
              <a:xfrm>
                <a:off x="2605" y="2733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89" name="Freeform 1060"/>
              <p:cNvSpPr>
                <a:spLocks/>
              </p:cNvSpPr>
              <p:nvPr/>
            </p:nvSpPr>
            <p:spPr bwMode="auto">
              <a:xfrm>
                <a:off x="2605" y="2726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90" name="Freeform 1061"/>
              <p:cNvSpPr>
                <a:spLocks/>
              </p:cNvSpPr>
              <p:nvPr/>
            </p:nvSpPr>
            <p:spPr bwMode="auto">
              <a:xfrm>
                <a:off x="2605" y="2723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91" name="Freeform 1062"/>
              <p:cNvSpPr>
                <a:spLocks/>
              </p:cNvSpPr>
              <p:nvPr/>
            </p:nvSpPr>
            <p:spPr bwMode="auto">
              <a:xfrm>
                <a:off x="2599" y="2723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92" name="Freeform 1063"/>
              <p:cNvSpPr>
                <a:spLocks/>
              </p:cNvSpPr>
              <p:nvPr/>
            </p:nvSpPr>
            <p:spPr bwMode="auto">
              <a:xfrm>
                <a:off x="2596" y="2726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93" name="Freeform 1064"/>
              <p:cNvSpPr>
                <a:spLocks/>
              </p:cNvSpPr>
              <p:nvPr/>
            </p:nvSpPr>
            <p:spPr bwMode="auto">
              <a:xfrm>
                <a:off x="2600" y="2763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94" name="Freeform 1065"/>
              <p:cNvSpPr>
                <a:spLocks/>
              </p:cNvSpPr>
              <p:nvPr/>
            </p:nvSpPr>
            <p:spPr bwMode="auto">
              <a:xfrm>
                <a:off x="2603" y="2763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95" name="Freeform 1066"/>
              <p:cNvSpPr>
                <a:spLocks/>
              </p:cNvSpPr>
              <p:nvPr/>
            </p:nvSpPr>
            <p:spPr bwMode="auto">
              <a:xfrm>
                <a:off x="2610" y="2763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6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96" name="Freeform 1067"/>
              <p:cNvSpPr>
                <a:spLocks/>
              </p:cNvSpPr>
              <p:nvPr/>
            </p:nvSpPr>
            <p:spPr bwMode="auto">
              <a:xfrm>
                <a:off x="2610" y="2763"/>
                <a:ext cx="9" cy="6"/>
              </a:xfrm>
              <a:custGeom>
                <a:avLst/>
                <a:gdLst>
                  <a:gd name="T0" fmla="*/ 6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6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6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97" name="Freeform 1068"/>
              <p:cNvSpPr>
                <a:spLocks/>
              </p:cNvSpPr>
              <p:nvPr/>
            </p:nvSpPr>
            <p:spPr bwMode="auto">
              <a:xfrm>
                <a:off x="2610" y="2756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98" name="Freeform 1069"/>
              <p:cNvSpPr>
                <a:spLocks/>
              </p:cNvSpPr>
              <p:nvPr/>
            </p:nvSpPr>
            <p:spPr bwMode="auto">
              <a:xfrm>
                <a:off x="2610" y="2753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99" name="Freeform 1070"/>
              <p:cNvSpPr>
                <a:spLocks/>
              </p:cNvSpPr>
              <p:nvPr/>
            </p:nvSpPr>
            <p:spPr bwMode="auto">
              <a:xfrm>
                <a:off x="2603" y="2753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00" name="Freeform 1071"/>
              <p:cNvSpPr>
                <a:spLocks/>
              </p:cNvSpPr>
              <p:nvPr/>
            </p:nvSpPr>
            <p:spPr bwMode="auto">
              <a:xfrm>
                <a:off x="2600" y="2756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01" name="Freeform 1072"/>
              <p:cNvSpPr>
                <a:spLocks/>
              </p:cNvSpPr>
              <p:nvPr/>
            </p:nvSpPr>
            <p:spPr bwMode="auto">
              <a:xfrm>
                <a:off x="3682" y="3302"/>
                <a:ext cx="25" cy="21"/>
              </a:xfrm>
              <a:custGeom>
                <a:avLst/>
                <a:gdLst>
                  <a:gd name="T0" fmla="*/ 0 w 25"/>
                  <a:gd name="T1" fmla="*/ 21 h 21"/>
                  <a:gd name="T2" fmla="*/ 25 w 25"/>
                  <a:gd name="T3" fmla="*/ 18 h 21"/>
                  <a:gd name="T4" fmla="*/ 21 w 25"/>
                  <a:gd name="T5" fmla="*/ 0 h 21"/>
                  <a:gd name="T6" fmla="*/ 0 w 25"/>
                  <a:gd name="T7" fmla="*/ 2 h 21"/>
                  <a:gd name="T8" fmla="*/ 0 w 25"/>
                  <a:gd name="T9" fmla="*/ 2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21"/>
                  <a:gd name="T17" fmla="*/ 25 w 25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21">
                    <a:moveTo>
                      <a:pt x="0" y="21"/>
                    </a:moveTo>
                    <a:lnTo>
                      <a:pt x="25" y="18"/>
                    </a:lnTo>
                    <a:lnTo>
                      <a:pt x="21" y="0"/>
                    </a:lnTo>
                    <a:lnTo>
                      <a:pt x="0" y="2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02" name="Freeform 1073"/>
              <p:cNvSpPr>
                <a:spLocks/>
              </p:cNvSpPr>
              <p:nvPr/>
            </p:nvSpPr>
            <p:spPr bwMode="auto">
              <a:xfrm>
                <a:off x="3703" y="3295"/>
                <a:ext cx="29" cy="25"/>
              </a:xfrm>
              <a:custGeom>
                <a:avLst/>
                <a:gdLst>
                  <a:gd name="T0" fmla="*/ 4 w 29"/>
                  <a:gd name="T1" fmla="*/ 25 h 25"/>
                  <a:gd name="T2" fmla="*/ 29 w 29"/>
                  <a:gd name="T3" fmla="*/ 17 h 25"/>
                  <a:gd name="T4" fmla="*/ 21 w 29"/>
                  <a:gd name="T5" fmla="*/ 0 h 25"/>
                  <a:gd name="T6" fmla="*/ 0 w 29"/>
                  <a:gd name="T7" fmla="*/ 7 h 25"/>
                  <a:gd name="T8" fmla="*/ 4 w 29"/>
                  <a:gd name="T9" fmla="*/ 25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25"/>
                  <a:gd name="T17" fmla="*/ 29 w 29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25">
                    <a:moveTo>
                      <a:pt x="4" y="25"/>
                    </a:moveTo>
                    <a:lnTo>
                      <a:pt x="29" y="17"/>
                    </a:lnTo>
                    <a:lnTo>
                      <a:pt x="21" y="0"/>
                    </a:lnTo>
                    <a:lnTo>
                      <a:pt x="0" y="7"/>
                    </a:lnTo>
                    <a:lnTo>
                      <a:pt x="4" y="25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03" name="Freeform 1074"/>
              <p:cNvSpPr>
                <a:spLocks/>
              </p:cNvSpPr>
              <p:nvPr/>
            </p:nvSpPr>
            <p:spPr bwMode="auto">
              <a:xfrm>
                <a:off x="3724" y="3283"/>
                <a:ext cx="30" cy="29"/>
              </a:xfrm>
              <a:custGeom>
                <a:avLst/>
                <a:gdLst>
                  <a:gd name="T0" fmla="*/ 8 w 30"/>
                  <a:gd name="T1" fmla="*/ 29 h 29"/>
                  <a:gd name="T2" fmla="*/ 30 w 30"/>
                  <a:gd name="T3" fmla="*/ 15 h 29"/>
                  <a:gd name="T4" fmla="*/ 18 w 30"/>
                  <a:gd name="T5" fmla="*/ 0 h 29"/>
                  <a:gd name="T6" fmla="*/ 0 w 30"/>
                  <a:gd name="T7" fmla="*/ 12 h 29"/>
                  <a:gd name="T8" fmla="*/ 8 w 30"/>
                  <a:gd name="T9" fmla="*/ 29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29"/>
                  <a:gd name="T17" fmla="*/ 30 w 30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29">
                    <a:moveTo>
                      <a:pt x="8" y="29"/>
                    </a:moveTo>
                    <a:lnTo>
                      <a:pt x="30" y="15"/>
                    </a:lnTo>
                    <a:lnTo>
                      <a:pt x="18" y="0"/>
                    </a:lnTo>
                    <a:lnTo>
                      <a:pt x="0" y="12"/>
                    </a:lnTo>
                    <a:lnTo>
                      <a:pt x="8" y="29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04" name="Freeform 1075"/>
              <p:cNvSpPr>
                <a:spLocks/>
              </p:cNvSpPr>
              <p:nvPr/>
            </p:nvSpPr>
            <p:spPr bwMode="auto">
              <a:xfrm>
                <a:off x="3742" y="3268"/>
                <a:ext cx="30" cy="30"/>
              </a:xfrm>
              <a:custGeom>
                <a:avLst/>
                <a:gdLst>
                  <a:gd name="T0" fmla="*/ 12 w 30"/>
                  <a:gd name="T1" fmla="*/ 30 h 30"/>
                  <a:gd name="T2" fmla="*/ 30 w 30"/>
                  <a:gd name="T3" fmla="*/ 12 h 30"/>
                  <a:gd name="T4" fmla="*/ 15 w 30"/>
                  <a:gd name="T5" fmla="*/ 0 h 30"/>
                  <a:gd name="T6" fmla="*/ 0 w 30"/>
                  <a:gd name="T7" fmla="*/ 15 h 30"/>
                  <a:gd name="T8" fmla="*/ 12 w 30"/>
                  <a:gd name="T9" fmla="*/ 3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0"/>
                  <a:gd name="T17" fmla="*/ 30 w 30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0">
                    <a:moveTo>
                      <a:pt x="12" y="30"/>
                    </a:moveTo>
                    <a:lnTo>
                      <a:pt x="30" y="12"/>
                    </a:lnTo>
                    <a:lnTo>
                      <a:pt x="15" y="0"/>
                    </a:lnTo>
                    <a:lnTo>
                      <a:pt x="0" y="15"/>
                    </a:lnTo>
                    <a:lnTo>
                      <a:pt x="12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05" name="Freeform 1076"/>
              <p:cNvSpPr>
                <a:spLocks/>
              </p:cNvSpPr>
              <p:nvPr/>
            </p:nvSpPr>
            <p:spPr bwMode="auto">
              <a:xfrm>
                <a:off x="3757" y="3250"/>
                <a:ext cx="29" cy="30"/>
              </a:xfrm>
              <a:custGeom>
                <a:avLst/>
                <a:gdLst>
                  <a:gd name="T0" fmla="*/ 15 w 29"/>
                  <a:gd name="T1" fmla="*/ 30 h 30"/>
                  <a:gd name="T2" fmla="*/ 29 w 29"/>
                  <a:gd name="T3" fmla="*/ 8 h 30"/>
                  <a:gd name="T4" fmla="*/ 11 w 29"/>
                  <a:gd name="T5" fmla="*/ 0 h 30"/>
                  <a:gd name="T6" fmla="*/ 0 w 29"/>
                  <a:gd name="T7" fmla="*/ 18 h 30"/>
                  <a:gd name="T8" fmla="*/ 15 w 29"/>
                  <a:gd name="T9" fmla="*/ 3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0"/>
                  <a:gd name="T17" fmla="*/ 29 w 29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0">
                    <a:moveTo>
                      <a:pt x="15" y="30"/>
                    </a:moveTo>
                    <a:lnTo>
                      <a:pt x="29" y="8"/>
                    </a:lnTo>
                    <a:lnTo>
                      <a:pt x="11" y="0"/>
                    </a:lnTo>
                    <a:lnTo>
                      <a:pt x="0" y="1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06" name="Freeform 1077"/>
              <p:cNvSpPr>
                <a:spLocks/>
              </p:cNvSpPr>
              <p:nvPr/>
            </p:nvSpPr>
            <p:spPr bwMode="auto">
              <a:xfrm>
                <a:off x="3768" y="3229"/>
                <a:ext cx="26" cy="29"/>
              </a:xfrm>
              <a:custGeom>
                <a:avLst/>
                <a:gdLst>
                  <a:gd name="T0" fmla="*/ 18 w 26"/>
                  <a:gd name="T1" fmla="*/ 29 h 29"/>
                  <a:gd name="T2" fmla="*/ 26 w 26"/>
                  <a:gd name="T3" fmla="*/ 4 h 29"/>
                  <a:gd name="T4" fmla="*/ 8 w 26"/>
                  <a:gd name="T5" fmla="*/ 0 h 29"/>
                  <a:gd name="T6" fmla="*/ 0 w 26"/>
                  <a:gd name="T7" fmla="*/ 21 h 29"/>
                  <a:gd name="T8" fmla="*/ 18 w 26"/>
                  <a:gd name="T9" fmla="*/ 29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9"/>
                  <a:gd name="T17" fmla="*/ 26 w 26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9">
                    <a:moveTo>
                      <a:pt x="18" y="29"/>
                    </a:moveTo>
                    <a:lnTo>
                      <a:pt x="26" y="4"/>
                    </a:lnTo>
                    <a:lnTo>
                      <a:pt x="8" y="0"/>
                    </a:lnTo>
                    <a:lnTo>
                      <a:pt x="0" y="21"/>
                    </a:lnTo>
                    <a:lnTo>
                      <a:pt x="18" y="29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07" name="Freeform 1078"/>
              <p:cNvSpPr>
                <a:spLocks/>
              </p:cNvSpPr>
              <p:nvPr/>
            </p:nvSpPr>
            <p:spPr bwMode="auto">
              <a:xfrm>
                <a:off x="3776" y="3207"/>
                <a:ext cx="21" cy="26"/>
              </a:xfrm>
              <a:custGeom>
                <a:avLst/>
                <a:gdLst>
                  <a:gd name="T0" fmla="*/ 18 w 21"/>
                  <a:gd name="T1" fmla="*/ 26 h 26"/>
                  <a:gd name="T2" fmla="*/ 21 w 21"/>
                  <a:gd name="T3" fmla="*/ 0 h 26"/>
                  <a:gd name="T4" fmla="*/ 2 w 21"/>
                  <a:gd name="T5" fmla="*/ 0 h 26"/>
                  <a:gd name="T6" fmla="*/ 0 w 21"/>
                  <a:gd name="T7" fmla="*/ 22 h 26"/>
                  <a:gd name="T8" fmla="*/ 18 w 21"/>
                  <a:gd name="T9" fmla="*/ 26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26"/>
                  <a:gd name="T17" fmla="*/ 21 w 21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26">
                    <a:moveTo>
                      <a:pt x="18" y="26"/>
                    </a:moveTo>
                    <a:lnTo>
                      <a:pt x="21" y="0"/>
                    </a:lnTo>
                    <a:lnTo>
                      <a:pt x="2" y="0"/>
                    </a:lnTo>
                    <a:lnTo>
                      <a:pt x="0" y="22"/>
                    </a:lnTo>
                    <a:lnTo>
                      <a:pt x="18" y="26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08" name="Line 1079"/>
              <p:cNvSpPr>
                <a:spLocks noChangeShapeType="1"/>
              </p:cNvSpPr>
              <p:nvPr/>
            </p:nvSpPr>
            <p:spPr bwMode="auto">
              <a:xfrm>
                <a:off x="2968" y="3313"/>
                <a:ext cx="1" cy="70"/>
              </a:xfrm>
              <a:prstGeom prst="line">
                <a:avLst/>
              </a:prstGeom>
              <a:noFill/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09" name="Line 1080"/>
              <p:cNvSpPr>
                <a:spLocks noChangeShapeType="1"/>
              </p:cNvSpPr>
              <p:nvPr/>
            </p:nvSpPr>
            <p:spPr bwMode="auto">
              <a:xfrm>
                <a:off x="2778" y="3313"/>
                <a:ext cx="1" cy="70"/>
              </a:xfrm>
              <a:prstGeom prst="line">
                <a:avLst/>
              </a:prstGeom>
              <a:noFill/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10" name="Line 1081"/>
              <p:cNvSpPr>
                <a:spLocks noChangeShapeType="1"/>
              </p:cNvSpPr>
              <p:nvPr/>
            </p:nvSpPr>
            <p:spPr bwMode="auto">
              <a:xfrm>
                <a:off x="3202" y="3383"/>
                <a:ext cx="1" cy="475"/>
              </a:xfrm>
              <a:prstGeom prst="line">
                <a:avLst/>
              </a:prstGeom>
              <a:noFill/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11" name="Line 1082"/>
              <p:cNvSpPr>
                <a:spLocks noChangeShapeType="1"/>
              </p:cNvSpPr>
              <p:nvPr/>
            </p:nvSpPr>
            <p:spPr bwMode="auto">
              <a:xfrm flipV="1">
                <a:off x="2734" y="3570"/>
                <a:ext cx="1" cy="68"/>
              </a:xfrm>
              <a:prstGeom prst="line">
                <a:avLst/>
              </a:prstGeom>
              <a:noFill/>
              <a:ln w="0" cap="sq">
                <a:solidFill>
                  <a:srgbClr val="26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12" name="Line 1083"/>
              <p:cNvSpPr>
                <a:spLocks noChangeShapeType="1"/>
              </p:cNvSpPr>
              <p:nvPr/>
            </p:nvSpPr>
            <p:spPr bwMode="auto">
              <a:xfrm>
                <a:off x="2734" y="3570"/>
                <a:ext cx="23" cy="38"/>
              </a:xfrm>
              <a:prstGeom prst="line">
                <a:avLst/>
              </a:prstGeom>
              <a:noFill/>
              <a:ln w="0" cap="sq">
                <a:solidFill>
                  <a:srgbClr val="26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13" name="Line 1084"/>
              <p:cNvSpPr>
                <a:spLocks noChangeShapeType="1"/>
              </p:cNvSpPr>
              <p:nvPr/>
            </p:nvSpPr>
            <p:spPr bwMode="auto">
              <a:xfrm flipV="1">
                <a:off x="2757" y="3570"/>
                <a:ext cx="23" cy="38"/>
              </a:xfrm>
              <a:prstGeom prst="line">
                <a:avLst/>
              </a:prstGeom>
              <a:noFill/>
              <a:ln w="0" cap="sq">
                <a:solidFill>
                  <a:srgbClr val="26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14" name="Line 1085"/>
              <p:cNvSpPr>
                <a:spLocks noChangeShapeType="1"/>
              </p:cNvSpPr>
              <p:nvPr/>
            </p:nvSpPr>
            <p:spPr bwMode="auto">
              <a:xfrm>
                <a:off x="2780" y="3570"/>
                <a:ext cx="1" cy="68"/>
              </a:xfrm>
              <a:prstGeom prst="line">
                <a:avLst/>
              </a:prstGeom>
              <a:noFill/>
              <a:ln w="0" cap="sq">
                <a:solidFill>
                  <a:srgbClr val="26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15" name="Line 1086"/>
              <p:cNvSpPr>
                <a:spLocks noChangeShapeType="1"/>
              </p:cNvSpPr>
              <p:nvPr/>
            </p:nvSpPr>
            <p:spPr bwMode="auto">
              <a:xfrm flipH="1" flipV="1">
                <a:off x="2831" y="3600"/>
                <a:ext cx="2" cy="8"/>
              </a:xfrm>
              <a:prstGeom prst="line">
                <a:avLst/>
              </a:prstGeom>
              <a:noFill/>
              <a:ln w="0" cap="sq">
                <a:solidFill>
                  <a:srgbClr val="26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16" name="Line 1087"/>
              <p:cNvSpPr>
                <a:spLocks noChangeShapeType="1"/>
              </p:cNvSpPr>
              <p:nvPr/>
            </p:nvSpPr>
            <p:spPr bwMode="auto">
              <a:xfrm flipH="1" flipV="1">
                <a:off x="2826" y="3595"/>
                <a:ext cx="5" cy="5"/>
              </a:xfrm>
              <a:prstGeom prst="line">
                <a:avLst/>
              </a:prstGeom>
              <a:noFill/>
              <a:ln w="0" cap="sq">
                <a:solidFill>
                  <a:srgbClr val="26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17" name="Line 1088"/>
              <p:cNvSpPr>
                <a:spLocks noChangeShapeType="1"/>
              </p:cNvSpPr>
              <p:nvPr/>
            </p:nvSpPr>
            <p:spPr bwMode="auto">
              <a:xfrm flipH="1" flipV="1">
                <a:off x="2818" y="3593"/>
                <a:ext cx="8" cy="2"/>
              </a:xfrm>
              <a:prstGeom prst="line">
                <a:avLst/>
              </a:prstGeom>
              <a:noFill/>
              <a:ln w="0" cap="sq">
                <a:solidFill>
                  <a:srgbClr val="26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18" name="Line 1089"/>
              <p:cNvSpPr>
                <a:spLocks noChangeShapeType="1"/>
              </p:cNvSpPr>
              <p:nvPr/>
            </p:nvSpPr>
            <p:spPr bwMode="auto">
              <a:xfrm flipH="1">
                <a:off x="2810" y="3593"/>
                <a:ext cx="8" cy="2"/>
              </a:xfrm>
              <a:prstGeom prst="line">
                <a:avLst/>
              </a:prstGeom>
              <a:noFill/>
              <a:ln w="0" cap="sq">
                <a:solidFill>
                  <a:srgbClr val="26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19" name="Line 1090"/>
              <p:cNvSpPr>
                <a:spLocks noChangeShapeType="1"/>
              </p:cNvSpPr>
              <p:nvPr/>
            </p:nvSpPr>
            <p:spPr bwMode="auto">
              <a:xfrm flipH="1">
                <a:off x="2805" y="3595"/>
                <a:ext cx="5" cy="5"/>
              </a:xfrm>
              <a:prstGeom prst="line">
                <a:avLst/>
              </a:prstGeom>
              <a:noFill/>
              <a:ln w="0" cap="sq">
                <a:solidFill>
                  <a:srgbClr val="26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20" name="Line 1091"/>
              <p:cNvSpPr>
                <a:spLocks noChangeShapeType="1"/>
              </p:cNvSpPr>
              <p:nvPr/>
            </p:nvSpPr>
            <p:spPr bwMode="auto">
              <a:xfrm flipH="1">
                <a:off x="2802" y="3600"/>
                <a:ext cx="3" cy="8"/>
              </a:xfrm>
              <a:prstGeom prst="line">
                <a:avLst/>
              </a:prstGeom>
              <a:noFill/>
              <a:ln w="0" cap="sq">
                <a:solidFill>
                  <a:srgbClr val="26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21" name="Line 1092"/>
              <p:cNvSpPr>
                <a:spLocks noChangeShapeType="1"/>
              </p:cNvSpPr>
              <p:nvPr/>
            </p:nvSpPr>
            <p:spPr bwMode="auto">
              <a:xfrm>
                <a:off x="2833" y="3608"/>
                <a:ext cx="1" cy="15"/>
              </a:xfrm>
              <a:prstGeom prst="line">
                <a:avLst/>
              </a:prstGeom>
              <a:noFill/>
              <a:ln w="0" cap="sq">
                <a:solidFill>
                  <a:srgbClr val="26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22" name="Line 1093"/>
              <p:cNvSpPr>
                <a:spLocks noChangeShapeType="1"/>
              </p:cNvSpPr>
              <p:nvPr/>
            </p:nvSpPr>
            <p:spPr bwMode="auto">
              <a:xfrm>
                <a:off x="2802" y="3623"/>
                <a:ext cx="3" cy="8"/>
              </a:xfrm>
              <a:prstGeom prst="line">
                <a:avLst/>
              </a:prstGeom>
              <a:noFill/>
              <a:ln w="0" cap="sq">
                <a:solidFill>
                  <a:srgbClr val="26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23" name="Line 1094"/>
              <p:cNvSpPr>
                <a:spLocks noChangeShapeType="1"/>
              </p:cNvSpPr>
              <p:nvPr/>
            </p:nvSpPr>
            <p:spPr bwMode="auto">
              <a:xfrm>
                <a:off x="2805" y="3631"/>
                <a:ext cx="5" cy="5"/>
              </a:xfrm>
              <a:prstGeom prst="line">
                <a:avLst/>
              </a:prstGeom>
              <a:noFill/>
              <a:ln w="0" cap="sq">
                <a:solidFill>
                  <a:srgbClr val="26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24" name="Line 1095"/>
              <p:cNvSpPr>
                <a:spLocks noChangeShapeType="1"/>
              </p:cNvSpPr>
              <p:nvPr/>
            </p:nvSpPr>
            <p:spPr bwMode="auto">
              <a:xfrm>
                <a:off x="2810" y="3636"/>
                <a:ext cx="8" cy="2"/>
              </a:xfrm>
              <a:prstGeom prst="line">
                <a:avLst/>
              </a:prstGeom>
              <a:noFill/>
              <a:ln w="0" cap="sq">
                <a:solidFill>
                  <a:srgbClr val="26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25" name="Line 1096"/>
              <p:cNvSpPr>
                <a:spLocks noChangeShapeType="1"/>
              </p:cNvSpPr>
              <p:nvPr/>
            </p:nvSpPr>
            <p:spPr bwMode="auto">
              <a:xfrm flipV="1">
                <a:off x="2818" y="3636"/>
                <a:ext cx="8" cy="2"/>
              </a:xfrm>
              <a:prstGeom prst="line">
                <a:avLst/>
              </a:prstGeom>
              <a:noFill/>
              <a:ln w="0" cap="sq">
                <a:solidFill>
                  <a:srgbClr val="26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26" name="Line 1097"/>
              <p:cNvSpPr>
                <a:spLocks noChangeShapeType="1"/>
              </p:cNvSpPr>
              <p:nvPr/>
            </p:nvSpPr>
            <p:spPr bwMode="auto">
              <a:xfrm flipV="1">
                <a:off x="2826" y="3631"/>
                <a:ext cx="5" cy="5"/>
              </a:xfrm>
              <a:prstGeom prst="line">
                <a:avLst/>
              </a:prstGeom>
              <a:noFill/>
              <a:ln w="0" cap="sq">
                <a:solidFill>
                  <a:srgbClr val="26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27" name="Line 1098"/>
              <p:cNvSpPr>
                <a:spLocks noChangeShapeType="1"/>
              </p:cNvSpPr>
              <p:nvPr/>
            </p:nvSpPr>
            <p:spPr bwMode="auto">
              <a:xfrm flipV="1">
                <a:off x="2831" y="3623"/>
                <a:ext cx="2" cy="8"/>
              </a:xfrm>
              <a:prstGeom prst="line">
                <a:avLst/>
              </a:prstGeom>
              <a:noFill/>
              <a:ln w="0" cap="sq">
                <a:solidFill>
                  <a:srgbClr val="26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28" name="Line 1099"/>
              <p:cNvSpPr>
                <a:spLocks noChangeShapeType="1"/>
              </p:cNvSpPr>
              <p:nvPr/>
            </p:nvSpPr>
            <p:spPr bwMode="auto">
              <a:xfrm flipV="1">
                <a:off x="2802" y="3608"/>
                <a:ext cx="1" cy="15"/>
              </a:xfrm>
              <a:prstGeom prst="line">
                <a:avLst/>
              </a:prstGeom>
              <a:noFill/>
              <a:ln w="0" cap="sq">
                <a:solidFill>
                  <a:srgbClr val="26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29" name="Line 1100"/>
              <p:cNvSpPr>
                <a:spLocks noChangeShapeType="1"/>
              </p:cNvSpPr>
              <p:nvPr/>
            </p:nvSpPr>
            <p:spPr bwMode="auto">
              <a:xfrm flipV="1">
                <a:off x="2864" y="3570"/>
                <a:ext cx="1" cy="68"/>
              </a:xfrm>
              <a:prstGeom prst="line">
                <a:avLst/>
              </a:prstGeom>
              <a:noFill/>
              <a:ln w="0" cap="sq">
                <a:solidFill>
                  <a:srgbClr val="26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30" name="Line 1101"/>
              <p:cNvSpPr>
                <a:spLocks noChangeShapeType="1"/>
              </p:cNvSpPr>
              <p:nvPr/>
            </p:nvSpPr>
            <p:spPr bwMode="auto">
              <a:xfrm>
                <a:off x="2856" y="3593"/>
                <a:ext cx="23" cy="1"/>
              </a:xfrm>
              <a:prstGeom prst="line">
                <a:avLst/>
              </a:prstGeom>
              <a:noFill/>
              <a:ln w="0" cap="sq">
                <a:solidFill>
                  <a:srgbClr val="26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31" name="Line 1102"/>
              <p:cNvSpPr>
                <a:spLocks noChangeShapeType="1"/>
              </p:cNvSpPr>
              <p:nvPr/>
            </p:nvSpPr>
            <p:spPr bwMode="auto">
              <a:xfrm flipH="1" flipV="1">
                <a:off x="2930" y="3600"/>
                <a:ext cx="2" cy="8"/>
              </a:xfrm>
              <a:prstGeom prst="line">
                <a:avLst/>
              </a:prstGeom>
              <a:noFill/>
              <a:ln w="0" cap="sq">
                <a:solidFill>
                  <a:srgbClr val="26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32" name="Line 1103"/>
              <p:cNvSpPr>
                <a:spLocks noChangeShapeType="1"/>
              </p:cNvSpPr>
              <p:nvPr/>
            </p:nvSpPr>
            <p:spPr bwMode="auto">
              <a:xfrm flipH="1" flipV="1">
                <a:off x="2925" y="3595"/>
                <a:ext cx="5" cy="5"/>
              </a:xfrm>
              <a:prstGeom prst="line">
                <a:avLst/>
              </a:prstGeom>
              <a:noFill/>
              <a:ln w="0" cap="sq">
                <a:solidFill>
                  <a:srgbClr val="26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33" name="Line 1104"/>
              <p:cNvSpPr>
                <a:spLocks noChangeShapeType="1"/>
              </p:cNvSpPr>
              <p:nvPr/>
            </p:nvSpPr>
            <p:spPr bwMode="auto">
              <a:xfrm flipH="1" flipV="1">
                <a:off x="2917" y="3593"/>
                <a:ext cx="8" cy="2"/>
              </a:xfrm>
              <a:prstGeom prst="line">
                <a:avLst/>
              </a:prstGeom>
              <a:noFill/>
              <a:ln w="0" cap="sq">
                <a:solidFill>
                  <a:srgbClr val="26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34" name="Line 1105"/>
              <p:cNvSpPr>
                <a:spLocks noChangeShapeType="1"/>
              </p:cNvSpPr>
              <p:nvPr/>
            </p:nvSpPr>
            <p:spPr bwMode="auto">
              <a:xfrm flipH="1">
                <a:off x="2909" y="3593"/>
                <a:ext cx="8" cy="2"/>
              </a:xfrm>
              <a:prstGeom prst="line">
                <a:avLst/>
              </a:prstGeom>
              <a:noFill/>
              <a:ln w="0" cap="sq">
                <a:solidFill>
                  <a:srgbClr val="26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35" name="Line 1106"/>
              <p:cNvSpPr>
                <a:spLocks noChangeShapeType="1"/>
              </p:cNvSpPr>
              <p:nvPr/>
            </p:nvSpPr>
            <p:spPr bwMode="auto">
              <a:xfrm flipH="1">
                <a:off x="2904" y="3595"/>
                <a:ext cx="5" cy="5"/>
              </a:xfrm>
              <a:prstGeom prst="line">
                <a:avLst/>
              </a:prstGeom>
              <a:noFill/>
              <a:ln w="0" cap="sq">
                <a:solidFill>
                  <a:srgbClr val="26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36" name="Line 1107"/>
              <p:cNvSpPr>
                <a:spLocks noChangeShapeType="1"/>
              </p:cNvSpPr>
              <p:nvPr/>
            </p:nvSpPr>
            <p:spPr bwMode="auto">
              <a:xfrm flipH="1">
                <a:off x="2902" y="3600"/>
                <a:ext cx="2" cy="8"/>
              </a:xfrm>
              <a:prstGeom prst="line">
                <a:avLst/>
              </a:prstGeom>
              <a:noFill/>
              <a:ln w="0" cap="sq">
                <a:solidFill>
                  <a:srgbClr val="26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37" name="Line 1108"/>
              <p:cNvSpPr>
                <a:spLocks noChangeShapeType="1"/>
              </p:cNvSpPr>
              <p:nvPr/>
            </p:nvSpPr>
            <p:spPr bwMode="auto">
              <a:xfrm>
                <a:off x="2932" y="3608"/>
                <a:ext cx="1" cy="15"/>
              </a:xfrm>
              <a:prstGeom prst="line">
                <a:avLst/>
              </a:prstGeom>
              <a:noFill/>
              <a:ln w="0" cap="sq">
                <a:solidFill>
                  <a:srgbClr val="26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38" name="Line 1109"/>
              <p:cNvSpPr>
                <a:spLocks noChangeShapeType="1"/>
              </p:cNvSpPr>
              <p:nvPr/>
            </p:nvSpPr>
            <p:spPr bwMode="auto">
              <a:xfrm>
                <a:off x="2902" y="3623"/>
                <a:ext cx="2" cy="8"/>
              </a:xfrm>
              <a:prstGeom prst="line">
                <a:avLst/>
              </a:prstGeom>
              <a:noFill/>
              <a:ln w="0" cap="sq">
                <a:solidFill>
                  <a:srgbClr val="26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39" name="Line 1110"/>
              <p:cNvSpPr>
                <a:spLocks noChangeShapeType="1"/>
              </p:cNvSpPr>
              <p:nvPr/>
            </p:nvSpPr>
            <p:spPr bwMode="auto">
              <a:xfrm>
                <a:off x="2904" y="3631"/>
                <a:ext cx="5" cy="5"/>
              </a:xfrm>
              <a:prstGeom prst="line">
                <a:avLst/>
              </a:prstGeom>
              <a:noFill/>
              <a:ln w="0" cap="sq">
                <a:solidFill>
                  <a:srgbClr val="26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40" name="Line 1111"/>
              <p:cNvSpPr>
                <a:spLocks noChangeShapeType="1"/>
              </p:cNvSpPr>
              <p:nvPr/>
            </p:nvSpPr>
            <p:spPr bwMode="auto">
              <a:xfrm>
                <a:off x="2909" y="3636"/>
                <a:ext cx="8" cy="2"/>
              </a:xfrm>
              <a:prstGeom prst="line">
                <a:avLst/>
              </a:prstGeom>
              <a:noFill/>
              <a:ln w="0" cap="sq">
                <a:solidFill>
                  <a:srgbClr val="26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41" name="Line 1112"/>
              <p:cNvSpPr>
                <a:spLocks noChangeShapeType="1"/>
              </p:cNvSpPr>
              <p:nvPr/>
            </p:nvSpPr>
            <p:spPr bwMode="auto">
              <a:xfrm flipV="1">
                <a:off x="2917" y="3636"/>
                <a:ext cx="8" cy="2"/>
              </a:xfrm>
              <a:prstGeom prst="line">
                <a:avLst/>
              </a:prstGeom>
              <a:noFill/>
              <a:ln w="0" cap="sq">
                <a:solidFill>
                  <a:srgbClr val="26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42" name="Line 1113"/>
              <p:cNvSpPr>
                <a:spLocks noChangeShapeType="1"/>
              </p:cNvSpPr>
              <p:nvPr/>
            </p:nvSpPr>
            <p:spPr bwMode="auto">
              <a:xfrm flipV="1">
                <a:off x="2925" y="3631"/>
                <a:ext cx="5" cy="5"/>
              </a:xfrm>
              <a:prstGeom prst="line">
                <a:avLst/>
              </a:prstGeom>
              <a:noFill/>
              <a:ln w="0" cap="sq">
                <a:solidFill>
                  <a:srgbClr val="26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43" name="Line 1114"/>
              <p:cNvSpPr>
                <a:spLocks noChangeShapeType="1"/>
              </p:cNvSpPr>
              <p:nvPr/>
            </p:nvSpPr>
            <p:spPr bwMode="auto">
              <a:xfrm flipV="1">
                <a:off x="2930" y="3623"/>
                <a:ext cx="2" cy="8"/>
              </a:xfrm>
              <a:prstGeom prst="line">
                <a:avLst/>
              </a:prstGeom>
              <a:noFill/>
              <a:ln w="0" cap="sq">
                <a:solidFill>
                  <a:srgbClr val="26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44" name="Line 1115"/>
              <p:cNvSpPr>
                <a:spLocks noChangeShapeType="1"/>
              </p:cNvSpPr>
              <p:nvPr/>
            </p:nvSpPr>
            <p:spPr bwMode="auto">
              <a:xfrm flipV="1">
                <a:off x="2902" y="3608"/>
                <a:ext cx="1" cy="15"/>
              </a:xfrm>
              <a:prstGeom prst="line">
                <a:avLst/>
              </a:prstGeom>
              <a:noFill/>
              <a:ln w="0" cap="sq">
                <a:solidFill>
                  <a:srgbClr val="26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45" name="Line 1116"/>
              <p:cNvSpPr>
                <a:spLocks noChangeShapeType="1"/>
              </p:cNvSpPr>
              <p:nvPr/>
            </p:nvSpPr>
            <p:spPr bwMode="auto">
              <a:xfrm flipV="1">
                <a:off x="2955" y="3593"/>
                <a:ext cx="1" cy="45"/>
              </a:xfrm>
              <a:prstGeom prst="line">
                <a:avLst/>
              </a:prstGeom>
              <a:noFill/>
              <a:ln w="0" cap="sq">
                <a:solidFill>
                  <a:srgbClr val="26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46" name="Line 1117"/>
              <p:cNvSpPr>
                <a:spLocks noChangeShapeType="1"/>
              </p:cNvSpPr>
              <p:nvPr/>
            </p:nvSpPr>
            <p:spPr bwMode="auto">
              <a:xfrm>
                <a:off x="2955" y="3593"/>
                <a:ext cx="23" cy="1"/>
              </a:xfrm>
              <a:prstGeom prst="line">
                <a:avLst/>
              </a:prstGeom>
              <a:noFill/>
              <a:ln w="0" cap="sq">
                <a:solidFill>
                  <a:srgbClr val="26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47" name="Line 1118"/>
              <p:cNvSpPr>
                <a:spLocks noChangeShapeType="1"/>
              </p:cNvSpPr>
              <p:nvPr/>
            </p:nvSpPr>
            <p:spPr bwMode="auto">
              <a:xfrm>
                <a:off x="2978" y="3593"/>
                <a:ext cx="1" cy="7"/>
              </a:xfrm>
              <a:prstGeom prst="line">
                <a:avLst/>
              </a:prstGeom>
              <a:noFill/>
              <a:ln w="0" cap="sq">
                <a:solidFill>
                  <a:srgbClr val="26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48" name="Rectangle 1119"/>
              <p:cNvSpPr>
                <a:spLocks noChangeArrowheads="1"/>
              </p:cNvSpPr>
              <p:nvPr/>
            </p:nvSpPr>
            <p:spPr bwMode="auto">
              <a:xfrm>
                <a:off x="3057" y="3304"/>
                <a:ext cx="625" cy="19"/>
              </a:xfrm>
              <a:prstGeom prst="rect">
                <a:avLst/>
              </a:pr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49" name="Freeform 1120"/>
              <p:cNvSpPr>
                <a:spLocks/>
              </p:cNvSpPr>
              <p:nvPr/>
            </p:nvSpPr>
            <p:spPr bwMode="auto">
              <a:xfrm>
                <a:off x="3137" y="3033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50" name="Freeform 1121"/>
              <p:cNvSpPr>
                <a:spLocks/>
              </p:cNvSpPr>
              <p:nvPr/>
            </p:nvSpPr>
            <p:spPr bwMode="auto">
              <a:xfrm>
                <a:off x="3139" y="3033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51" name="Freeform 1122"/>
              <p:cNvSpPr>
                <a:spLocks/>
              </p:cNvSpPr>
              <p:nvPr/>
            </p:nvSpPr>
            <p:spPr bwMode="auto">
              <a:xfrm>
                <a:off x="3146" y="3033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52" name="Freeform 1123"/>
              <p:cNvSpPr>
                <a:spLocks/>
              </p:cNvSpPr>
              <p:nvPr/>
            </p:nvSpPr>
            <p:spPr bwMode="auto">
              <a:xfrm>
                <a:off x="3146" y="3033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53" name="Freeform 1124"/>
              <p:cNvSpPr>
                <a:spLocks/>
              </p:cNvSpPr>
              <p:nvPr/>
            </p:nvSpPr>
            <p:spPr bwMode="auto">
              <a:xfrm>
                <a:off x="3146" y="3027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54" name="Freeform 1125"/>
              <p:cNvSpPr>
                <a:spLocks/>
              </p:cNvSpPr>
              <p:nvPr/>
            </p:nvSpPr>
            <p:spPr bwMode="auto">
              <a:xfrm>
                <a:off x="3146" y="3024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55" name="Freeform 1126"/>
              <p:cNvSpPr>
                <a:spLocks/>
              </p:cNvSpPr>
              <p:nvPr/>
            </p:nvSpPr>
            <p:spPr bwMode="auto">
              <a:xfrm>
                <a:off x="3139" y="3024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56" name="Freeform 1127"/>
              <p:cNvSpPr>
                <a:spLocks/>
              </p:cNvSpPr>
              <p:nvPr/>
            </p:nvSpPr>
            <p:spPr bwMode="auto">
              <a:xfrm>
                <a:off x="3137" y="3027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57" name="Line 1128"/>
              <p:cNvSpPr>
                <a:spLocks noChangeShapeType="1"/>
              </p:cNvSpPr>
              <p:nvPr/>
            </p:nvSpPr>
            <p:spPr bwMode="auto">
              <a:xfrm flipV="1">
                <a:off x="3068" y="2975"/>
                <a:ext cx="1" cy="169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58" name="Line 1129"/>
              <p:cNvSpPr>
                <a:spLocks noChangeShapeType="1"/>
              </p:cNvSpPr>
              <p:nvPr/>
            </p:nvSpPr>
            <p:spPr bwMode="auto">
              <a:xfrm>
                <a:off x="2918" y="3007"/>
                <a:ext cx="1" cy="179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59" name="Freeform 1130"/>
              <p:cNvSpPr>
                <a:spLocks/>
              </p:cNvSpPr>
              <p:nvPr/>
            </p:nvSpPr>
            <p:spPr bwMode="auto">
              <a:xfrm>
                <a:off x="2870" y="3227"/>
                <a:ext cx="163" cy="87"/>
              </a:xfrm>
              <a:custGeom>
                <a:avLst/>
                <a:gdLst>
                  <a:gd name="T0" fmla="*/ 1 w 163"/>
                  <a:gd name="T1" fmla="*/ 0 h 87"/>
                  <a:gd name="T2" fmla="*/ 163 w 163"/>
                  <a:gd name="T3" fmla="*/ 86 h 87"/>
                  <a:gd name="T4" fmla="*/ 162 w 163"/>
                  <a:gd name="T5" fmla="*/ 87 h 87"/>
                  <a:gd name="T6" fmla="*/ 0 w 163"/>
                  <a:gd name="T7" fmla="*/ 0 h 87"/>
                  <a:gd name="T8" fmla="*/ 1 w 163"/>
                  <a:gd name="T9" fmla="*/ 0 h 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3"/>
                  <a:gd name="T16" fmla="*/ 0 h 87"/>
                  <a:gd name="T17" fmla="*/ 163 w 163"/>
                  <a:gd name="T18" fmla="*/ 87 h 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3" h="87">
                    <a:moveTo>
                      <a:pt x="1" y="0"/>
                    </a:moveTo>
                    <a:lnTo>
                      <a:pt x="163" y="86"/>
                    </a:lnTo>
                    <a:lnTo>
                      <a:pt x="162" y="87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60" name="Line 1131"/>
              <p:cNvSpPr>
                <a:spLocks noChangeShapeType="1"/>
              </p:cNvSpPr>
              <p:nvPr/>
            </p:nvSpPr>
            <p:spPr bwMode="auto">
              <a:xfrm flipV="1">
                <a:off x="2719" y="3227"/>
                <a:ext cx="151" cy="86"/>
              </a:xfrm>
              <a:prstGeom prst="line">
                <a:avLst/>
              </a:prstGeom>
              <a:noFill/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61" name="Freeform 1132"/>
              <p:cNvSpPr>
                <a:spLocks/>
              </p:cNvSpPr>
              <p:nvPr/>
            </p:nvSpPr>
            <p:spPr bwMode="auto">
              <a:xfrm>
                <a:off x="2733" y="3261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62" name="Freeform 1133"/>
              <p:cNvSpPr>
                <a:spLocks/>
              </p:cNvSpPr>
              <p:nvPr/>
            </p:nvSpPr>
            <p:spPr bwMode="auto">
              <a:xfrm>
                <a:off x="2736" y="3261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63" name="Freeform 1134"/>
              <p:cNvSpPr>
                <a:spLocks/>
              </p:cNvSpPr>
              <p:nvPr/>
            </p:nvSpPr>
            <p:spPr bwMode="auto">
              <a:xfrm>
                <a:off x="2743" y="3261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7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64" name="Freeform 1135"/>
              <p:cNvSpPr>
                <a:spLocks/>
              </p:cNvSpPr>
              <p:nvPr/>
            </p:nvSpPr>
            <p:spPr bwMode="auto">
              <a:xfrm>
                <a:off x="2743" y="3261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65" name="Freeform 1136"/>
              <p:cNvSpPr>
                <a:spLocks/>
              </p:cNvSpPr>
              <p:nvPr/>
            </p:nvSpPr>
            <p:spPr bwMode="auto">
              <a:xfrm>
                <a:off x="2743" y="3254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66" name="Freeform 1137"/>
              <p:cNvSpPr>
                <a:spLocks/>
              </p:cNvSpPr>
              <p:nvPr/>
            </p:nvSpPr>
            <p:spPr bwMode="auto">
              <a:xfrm>
                <a:off x="2743" y="3251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67" name="Freeform 1138"/>
              <p:cNvSpPr>
                <a:spLocks/>
              </p:cNvSpPr>
              <p:nvPr/>
            </p:nvSpPr>
            <p:spPr bwMode="auto">
              <a:xfrm>
                <a:off x="2736" y="3251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68" name="Freeform 1139"/>
              <p:cNvSpPr>
                <a:spLocks/>
              </p:cNvSpPr>
              <p:nvPr/>
            </p:nvSpPr>
            <p:spPr bwMode="auto">
              <a:xfrm>
                <a:off x="2733" y="3254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69" name="Freeform 1140"/>
              <p:cNvSpPr>
                <a:spLocks/>
              </p:cNvSpPr>
              <p:nvPr/>
            </p:nvSpPr>
            <p:spPr bwMode="auto">
              <a:xfrm>
                <a:off x="2772" y="3218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70" name="Freeform 1141"/>
              <p:cNvSpPr>
                <a:spLocks/>
              </p:cNvSpPr>
              <p:nvPr/>
            </p:nvSpPr>
            <p:spPr bwMode="auto">
              <a:xfrm>
                <a:off x="2775" y="3218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7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71" name="Freeform 1142"/>
              <p:cNvSpPr>
                <a:spLocks/>
              </p:cNvSpPr>
              <p:nvPr/>
            </p:nvSpPr>
            <p:spPr bwMode="auto">
              <a:xfrm>
                <a:off x="2781" y="3218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72" name="Freeform 1143"/>
              <p:cNvSpPr>
                <a:spLocks/>
              </p:cNvSpPr>
              <p:nvPr/>
            </p:nvSpPr>
            <p:spPr bwMode="auto">
              <a:xfrm>
                <a:off x="2781" y="3218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73" name="Freeform 1144"/>
              <p:cNvSpPr>
                <a:spLocks/>
              </p:cNvSpPr>
              <p:nvPr/>
            </p:nvSpPr>
            <p:spPr bwMode="auto">
              <a:xfrm>
                <a:off x="2781" y="3211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74" name="Freeform 1145"/>
              <p:cNvSpPr>
                <a:spLocks/>
              </p:cNvSpPr>
              <p:nvPr/>
            </p:nvSpPr>
            <p:spPr bwMode="auto">
              <a:xfrm>
                <a:off x="2781" y="3208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75" name="Freeform 1146"/>
              <p:cNvSpPr>
                <a:spLocks/>
              </p:cNvSpPr>
              <p:nvPr/>
            </p:nvSpPr>
            <p:spPr bwMode="auto">
              <a:xfrm>
                <a:off x="2775" y="3208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76" name="Freeform 1147"/>
              <p:cNvSpPr>
                <a:spLocks/>
              </p:cNvSpPr>
              <p:nvPr/>
            </p:nvSpPr>
            <p:spPr bwMode="auto">
              <a:xfrm>
                <a:off x="2772" y="3211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77" name="Freeform 1148"/>
              <p:cNvSpPr>
                <a:spLocks/>
              </p:cNvSpPr>
              <p:nvPr/>
            </p:nvSpPr>
            <p:spPr bwMode="auto">
              <a:xfrm>
                <a:off x="2806" y="3063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78" name="Freeform 1149"/>
              <p:cNvSpPr>
                <a:spLocks/>
              </p:cNvSpPr>
              <p:nvPr/>
            </p:nvSpPr>
            <p:spPr bwMode="auto">
              <a:xfrm>
                <a:off x="2809" y="3063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79" name="Freeform 1150"/>
              <p:cNvSpPr>
                <a:spLocks/>
              </p:cNvSpPr>
              <p:nvPr/>
            </p:nvSpPr>
            <p:spPr bwMode="auto">
              <a:xfrm>
                <a:off x="2816" y="3063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80" name="Freeform 1151"/>
              <p:cNvSpPr>
                <a:spLocks/>
              </p:cNvSpPr>
              <p:nvPr/>
            </p:nvSpPr>
            <p:spPr bwMode="auto">
              <a:xfrm>
                <a:off x="2816" y="3063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81" name="Freeform 1152"/>
              <p:cNvSpPr>
                <a:spLocks/>
              </p:cNvSpPr>
              <p:nvPr/>
            </p:nvSpPr>
            <p:spPr bwMode="auto">
              <a:xfrm>
                <a:off x="2816" y="3057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6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82" name="Freeform 1153"/>
              <p:cNvSpPr>
                <a:spLocks/>
              </p:cNvSpPr>
              <p:nvPr/>
            </p:nvSpPr>
            <p:spPr bwMode="auto">
              <a:xfrm>
                <a:off x="2816" y="3054"/>
                <a:ext cx="6" cy="9"/>
              </a:xfrm>
              <a:custGeom>
                <a:avLst/>
                <a:gdLst>
                  <a:gd name="T0" fmla="*/ 6 w 6"/>
                  <a:gd name="T1" fmla="*/ 3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83" name="Freeform 1154"/>
              <p:cNvSpPr>
                <a:spLocks/>
              </p:cNvSpPr>
              <p:nvPr/>
            </p:nvSpPr>
            <p:spPr bwMode="auto">
              <a:xfrm>
                <a:off x="2809" y="3054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84" name="Freeform 1155"/>
              <p:cNvSpPr>
                <a:spLocks/>
              </p:cNvSpPr>
              <p:nvPr/>
            </p:nvSpPr>
            <p:spPr bwMode="auto">
              <a:xfrm>
                <a:off x="2806" y="3057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85" name="Line 1156"/>
              <p:cNvSpPr>
                <a:spLocks noChangeShapeType="1"/>
              </p:cNvSpPr>
              <p:nvPr/>
            </p:nvSpPr>
            <p:spPr bwMode="auto">
              <a:xfrm>
                <a:off x="2905" y="3118"/>
                <a:ext cx="33" cy="3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86" name="Freeform 1157"/>
              <p:cNvSpPr>
                <a:spLocks/>
              </p:cNvSpPr>
              <p:nvPr/>
            </p:nvSpPr>
            <p:spPr bwMode="auto">
              <a:xfrm>
                <a:off x="2905" y="3118"/>
                <a:ext cx="33" cy="68"/>
              </a:xfrm>
              <a:custGeom>
                <a:avLst/>
                <a:gdLst>
                  <a:gd name="T0" fmla="*/ 33 w 33"/>
                  <a:gd name="T1" fmla="*/ 3 h 68"/>
                  <a:gd name="T2" fmla="*/ 13 w 33"/>
                  <a:gd name="T3" fmla="*/ 68 h 68"/>
                  <a:gd name="T4" fmla="*/ 0 w 33"/>
                  <a:gd name="T5" fmla="*/ 0 h 68"/>
                  <a:gd name="T6" fmla="*/ 33 w 33"/>
                  <a:gd name="T7" fmla="*/ 3 h 6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"/>
                  <a:gd name="T13" fmla="*/ 0 h 68"/>
                  <a:gd name="T14" fmla="*/ 33 w 33"/>
                  <a:gd name="T15" fmla="*/ 68 h 6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" h="68">
                    <a:moveTo>
                      <a:pt x="33" y="3"/>
                    </a:moveTo>
                    <a:lnTo>
                      <a:pt x="13" y="68"/>
                    </a:lnTo>
                    <a:lnTo>
                      <a:pt x="0" y="0"/>
                    </a:lnTo>
                    <a:lnTo>
                      <a:pt x="33" y="3"/>
                    </a:lnTo>
                    <a:close/>
                  </a:path>
                </a:pathLst>
              </a:custGeom>
              <a:solidFill>
                <a:srgbClr val="0000FF"/>
              </a:solidFill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87" name="Line 1158"/>
              <p:cNvSpPr>
                <a:spLocks noChangeShapeType="1"/>
              </p:cNvSpPr>
              <p:nvPr/>
            </p:nvSpPr>
            <p:spPr bwMode="auto">
              <a:xfrm flipH="1">
                <a:off x="2918" y="3121"/>
                <a:ext cx="20" cy="65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88" name="Line 1159"/>
              <p:cNvSpPr>
                <a:spLocks noChangeShapeType="1"/>
              </p:cNvSpPr>
              <p:nvPr/>
            </p:nvSpPr>
            <p:spPr bwMode="auto">
              <a:xfrm flipH="1" flipV="1">
                <a:off x="2905" y="3118"/>
                <a:ext cx="13" cy="68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89" name="Freeform 1160"/>
              <p:cNvSpPr>
                <a:spLocks/>
              </p:cNvSpPr>
              <p:nvPr/>
            </p:nvSpPr>
            <p:spPr bwMode="auto">
              <a:xfrm>
                <a:off x="2913" y="3098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90" name="Freeform 1161"/>
              <p:cNvSpPr>
                <a:spLocks/>
              </p:cNvSpPr>
              <p:nvPr/>
            </p:nvSpPr>
            <p:spPr bwMode="auto">
              <a:xfrm>
                <a:off x="2916" y="3098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91" name="Freeform 1162"/>
              <p:cNvSpPr>
                <a:spLocks/>
              </p:cNvSpPr>
              <p:nvPr/>
            </p:nvSpPr>
            <p:spPr bwMode="auto">
              <a:xfrm>
                <a:off x="2923" y="3098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92" name="Freeform 1163"/>
              <p:cNvSpPr>
                <a:spLocks/>
              </p:cNvSpPr>
              <p:nvPr/>
            </p:nvSpPr>
            <p:spPr bwMode="auto">
              <a:xfrm>
                <a:off x="2923" y="3098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93" name="Freeform 1164"/>
              <p:cNvSpPr>
                <a:spLocks/>
              </p:cNvSpPr>
              <p:nvPr/>
            </p:nvSpPr>
            <p:spPr bwMode="auto">
              <a:xfrm>
                <a:off x="2923" y="3091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94" name="Freeform 1165"/>
              <p:cNvSpPr>
                <a:spLocks/>
              </p:cNvSpPr>
              <p:nvPr/>
            </p:nvSpPr>
            <p:spPr bwMode="auto">
              <a:xfrm>
                <a:off x="2923" y="3088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95" name="Freeform 1166"/>
              <p:cNvSpPr>
                <a:spLocks/>
              </p:cNvSpPr>
              <p:nvPr/>
            </p:nvSpPr>
            <p:spPr bwMode="auto">
              <a:xfrm>
                <a:off x="2916" y="3088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96" name="Freeform 1167"/>
              <p:cNvSpPr>
                <a:spLocks/>
              </p:cNvSpPr>
              <p:nvPr/>
            </p:nvSpPr>
            <p:spPr bwMode="auto">
              <a:xfrm>
                <a:off x="2913" y="3091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97" name="Line 1168"/>
              <p:cNvSpPr>
                <a:spLocks noChangeShapeType="1"/>
              </p:cNvSpPr>
              <p:nvPr/>
            </p:nvSpPr>
            <p:spPr bwMode="auto">
              <a:xfrm>
                <a:off x="2968" y="3125"/>
                <a:ext cx="82" cy="94"/>
              </a:xfrm>
              <a:prstGeom prst="line">
                <a:avLst/>
              </a:prstGeom>
              <a:noFill/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98" name="Freeform 1169"/>
              <p:cNvSpPr>
                <a:spLocks/>
              </p:cNvSpPr>
              <p:nvPr/>
            </p:nvSpPr>
            <p:spPr bwMode="auto">
              <a:xfrm>
                <a:off x="3038" y="3274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3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3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199" name="Freeform 1170"/>
              <p:cNvSpPr>
                <a:spLocks/>
              </p:cNvSpPr>
              <p:nvPr/>
            </p:nvSpPr>
            <p:spPr bwMode="auto">
              <a:xfrm>
                <a:off x="3041" y="3274"/>
                <a:ext cx="6" cy="9"/>
              </a:xfrm>
              <a:custGeom>
                <a:avLst/>
                <a:gdLst>
                  <a:gd name="T0" fmla="*/ 0 w 6"/>
                  <a:gd name="T1" fmla="*/ 6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6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00" name="Freeform 1171"/>
              <p:cNvSpPr>
                <a:spLocks/>
              </p:cNvSpPr>
              <p:nvPr/>
            </p:nvSpPr>
            <p:spPr bwMode="auto">
              <a:xfrm>
                <a:off x="3047" y="3274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01" name="Freeform 1172"/>
              <p:cNvSpPr>
                <a:spLocks/>
              </p:cNvSpPr>
              <p:nvPr/>
            </p:nvSpPr>
            <p:spPr bwMode="auto">
              <a:xfrm>
                <a:off x="3047" y="3274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02" name="Freeform 1173"/>
              <p:cNvSpPr>
                <a:spLocks/>
              </p:cNvSpPr>
              <p:nvPr/>
            </p:nvSpPr>
            <p:spPr bwMode="auto">
              <a:xfrm>
                <a:off x="3047" y="3267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03" name="Freeform 1174"/>
              <p:cNvSpPr>
                <a:spLocks/>
              </p:cNvSpPr>
              <p:nvPr/>
            </p:nvSpPr>
            <p:spPr bwMode="auto">
              <a:xfrm>
                <a:off x="3047" y="3264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04" name="Freeform 1175"/>
              <p:cNvSpPr>
                <a:spLocks/>
              </p:cNvSpPr>
              <p:nvPr/>
            </p:nvSpPr>
            <p:spPr bwMode="auto">
              <a:xfrm>
                <a:off x="3041" y="3264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05" name="Freeform 1176"/>
              <p:cNvSpPr>
                <a:spLocks/>
              </p:cNvSpPr>
              <p:nvPr/>
            </p:nvSpPr>
            <p:spPr bwMode="auto">
              <a:xfrm>
                <a:off x="3038" y="3267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06" name="Freeform 1177"/>
              <p:cNvSpPr>
                <a:spLocks/>
              </p:cNvSpPr>
              <p:nvPr/>
            </p:nvSpPr>
            <p:spPr bwMode="auto">
              <a:xfrm>
                <a:off x="2965" y="3261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07" name="Freeform 1178"/>
              <p:cNvSpPr>
                <a:spLocks/>
              </p:cNvSpPr>
              <p:nvPr/>
            </p:nvSpPr>
            <p:spPr bwMode="auto">
              <a:xfrm>
                <a:off x="2968" y="3261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7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08" name="Freeform 1179"/>
              <p:cNvSpPr>
                <a:spLocks/>
              </p:cNvSpPr>
              <p:nvPr/>
            </p:nvSpPr>
            <p:spPr bwMode="auto">
              <a:xfrm>
                <a:off x="2974" y="3261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09" name="Freeform 1180"/>
              <p:cNvSpPr>
                <a:spLocks/>
              </p:cNvSpPr>
              <p:nvPr/>
            </p:nvSpPr>
            <p:spPr bwMode="auto">
              <a:xfrm>
                <a:off x="2974" y="3261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10" name="Freeform 1181"/>
              <p:cNvSpPr>
                <a:spLocks/>
              </p:cNvSpPr>
              <p:nvPr/>
            </p:nvSpPr>
            <p:spPr bwMode="auto">
              <a:xfrm>
                <a:off x="2974" y="3254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11" name="Freeform 1182"/>
              <p:cNvSpPr>
                <a:spLocks/>
              </p:cNvSpPr>
              <p:nvPr/>
            </p:nvSpPr>
            <p:spPr bwMode="auto">
              <a:xfrm>
                <a:off x="2974" y="3251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12" name="Freeform 1183"/>
              <p:cNvSpPr>
                <a:spLocks/>
              </p:cNvSpPr>
              <p:nvPr/>
            </p:nvSpPr>
            <p:spPr bwMode="auto">
              <a:xfrm>
                <a:off x="2968" y="3251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13" name="Freeform 1184"/>
              <p:cNvSpPr>
                <a:spLocks/>
              </p:cNvSpPr>
              <p:nvPr/>
            </p:nvSpPr>
            <p:spPr bwMode="auto">
              <a:xfrm>
                <a:off x="2965" y="3254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14" name="Freeform 1185"/>
              <p:cNvSpPr>
                <a:spLocks/>
              </p:cNvSpPr>
              <p:nvPr/>
            </p:nvSpPr>
            <p:spPr bwMode="auto">
              <a:xfrm>
                <a:off x="3102" y="3282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15" name="Freeform 1186"/>
              <p:cNvSpPr>
                <a:spLocks/>
              </p:cNvSpPr>
              <p:nvPr/>
            </p:nvSpPr>
            <p:spPr bwMode="auto">
              <a:xfrm>
                <a:off x="3105" y="3282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16" name="Freeform 1187"/>
              <p:cNvSpPr>
                <a:spLocks/>
              </p:cNvSpPr>
              <p:nvPr/>
            </p:nvSpPr>
            <p:spPr bwMode="auto">
              <a:xfrm>
                <a:off x="3112" y="3282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17" name="Freeform 1188"/>
              <p:cNvSpPr>
                <a:spLocks/>
              </p:cNvSpPr>
              <p:nvPr/>
            </p:nvSpPr>
            <p:spPr bwMode="auto">
              <a:xfrm>
                <a:off x="3112" y="3282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18" name="Freeform 1189"/>
              <p:cNvSpPr>
                <a:spLocks/>
              </p:cNvSpPr>
              <p:nvPr/>
            </p:nvSpPr>
            <p:spPr bwMode="auto">
              <a:xfrm>
                <a:off x="3112" y="3276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19" name="Freeform 1190"/>
              <p:cNvSpPr>
                <a:spLocks/>
              </p:cNvSpPr>
              <p:nvPr/>
            </p:nvSpPr>
            <p:spPr bwMode="auto">
              <a:xfrm>
                <a:off x="3112" y="3273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20" name="Freeform 1191"/>
              <p:cNvSpPr>
                <a:spLocks/>
              </p:cNvSpPr>
              <p:nvPr/>
            </p:nvSpPr>
            <p:spPr bwMode="auto">
              <a:xfrm>
                <a:off x="3105" y="3273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21" name="Freeform 1192"/>
              <p:cNvSpPr>
                <a:spLocks/>
              </p:cNvSpPr>
              <p:nvPr/>
            </p:nvSpPr>
            <p:spPr bwMode="auto">
              <a:xfrm>
                <a:off x="3102" y="3276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22" name="Freeform 1193"/>
              <p:cNvSpPr>
                <a:spLocks/>
              </p:cNvSpPr>
              <p:nvPr/>
            </p:nvSpPr>
            <p:spPr bwMode="auto">
              <a:xfrm>
                <a:off x="3150" y="3265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23" name="Freeform 1194"/>
              <p:cNvSpPr>
                <a:spLocks/>
              </p:cNvSpPr>
              <p:nvPr/>
            </p:nvSpPr>
            <p:spPr bwMode="auto">
              <a:xfrm>
                <a:off x="3152" y="3265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24" name="Freeform 1195"/>
              <p:cNvSpPr>
                <a:spLocks/>
              </p:cNvSpPr>
              <p:nvPr/>
            </p:nvSpPr>
            <p:spPr bwMode="auto">
              <a:xfrm>
                <a:off x="3159" y="3265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25" name="Freeform 1196"/>
              <p:cNvSpPr>
                <a:spLocks/>
              </p:cNvSpPr>
              <p:nvPr/>
            </p:nvSpPr>
            <p:spPr bwMode="auto">
              <a:xfrm>
                <a:off x="3159" y="3265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26" name="Freeform 1197"/>
              <p:cNvSpPr>
                <a:spLocks/>
              </p:cNvSpPr>
              <p:nvPr/>
            </p:nvSpPr>
            <p:spPr bwMode="auto">
              <a:xfrm>
                <a:off x="3159" y="3258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27" name="Freeform 1198"/>
              <p:cNvSpPr>
                <a:spLocks/>
              </p:cNvSpPr>
              <p:nvPr/>
            </p:nvSpPr>
            <p:spPr bwMode="auto">
              <a:xfrm>
                <a:off x="3159" y="3255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28" name="Freeform 1199"/>
              <p:cNvSpPr>
                <a:spLocks/>
              </p:cNvSpPr>
              <p:nvPr/>
            </p:nvSpPr>
            <p:spPr bwMode="auto">
              <a:xfrm>
                <a:off x="3152" y="3255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29" name="Freeform 1200"/>
              <p:cNvSpPr>
                <a:spLocks/>
              </p:cNvSpPr>
              <p:nvPr/>
            </p:nvSpPr>
            <p:spPr bwMode="auto">
              <a:xfrm>
                <a:off x="3150" y="3258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30" name="Freeform 1201"/>
              <p:cNvSpPr>
                <a:spLocks/>
              </p:cNvSpPr>
              <p:nvPr/>
            </p:nvSpPr>
            <p:spPr bwMode="auto">
              <a:xfrm>
                <a:off x="3137" y="3067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31" name="Freeform 1202"/>
              <p:cNvSpPr>
                <a:spLocks/>
              </p:cNvSpPr>
              <p:nvPr/>
            </p:nvSpPr>
            <p:spPr bwMode="auto">
              <a:xfrm>
                <a:off x="3139" y="3067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32" name="Freeform 1203"/>
              <p:cNvSpPr>
                <a:spLocks/>
              </p:cNvSpPr>
              <p:nvPr/>
            </p:nvSpPr>
            <p:spPr bwMode="auto">
              <a:xfrm>
                <a:off x="3146" y="3067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33" name="Freeform 1204"/>
              <p:cNvSpPr>
                <a:spLocks/>
              </p:cNvSpPr>
              <p:nvPr/>
            </p:nvSpPr>
            <p:spPr bwMode="auto">
              <a:xfrm>
                <a:off x="3146" y="3067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34" name="Freeform 1205"/>
              <p:cNvSpPr>
                <a:spLocks/>
              </p:cNvSpPr>
              <p:nvPr/>
            </p:nvSpPr>
            <p:spPr bwMode="auto">
              <a:xfrm>
                <a:off x="3146" y="3061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35" name="Freeform 1206"/>
              <p:cNvSpPr>
                <a:spLocks/>
              </p:cNvSpPr>
              <p:nvPr/>
            </p:nvSpPr>
            <p:spPr bwMode="auto">
              <a:xfrm>
                <a:off x="3146" y="3058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36" name="Freeform 1207"/>
              <p:cNvSpPr>
                <a:spLocks/>
              </p:cNvSpPr>
              <p:nvPr/>
            </p:nvSpPr>
            <p:spPr bwMode="auto">
              <a:xfrm>
                <a:off x="3139" y="3058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37" name="Freeform 1208"/>
              <p:cNvSpPr>
                <a:spLocks/>
              </p:cNvSpPr>
              <p:nvPr/>
            </p:nvSpPr>
            <p:spPr bwMode="auto">
              <a:xfrm>
                <a:off x="3137" y="3061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38" name="Freeform 1209"/>
              <p:cNvSpPr>
                <a:spLocks/>
              </p:cNvSpPr>
              <p:nvPr/>
            </p:nvSpPr>
            <p:spPr bwMode="auto">
              <a:xfrm>
                <a:off x="3141" y="3093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239" name="Freeform 1210"/>
              <p:cNvSpPr>
                <a:spLocks/>
              </p:cNvSpPr>
              <p:nvPr/>
            </p:nvSpPr>
            <p:spPr bwMode="auto">
              <a:xfrm>
                <a:off x="3144" y="3093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24627" name="Group 1211"/>
            <p:cNvGrpSpPr>
              <a:grpSpLocks/>
            </p:cNvGrpSpPr>
            <p:nvPr/>
          </p:nvGrpSpPr>
          <p:grpSpPr bwMode="auto">
            <a:xfrm>
              <a:off x="2789" y="2727"/>
              <a:ext cx="891" cy="376"/>
              <a:chOff x="2789" y="2727"/>
              <a:chExt cx="891" cy="376"/>
            </a:xfrm>
          </p:grpSpPr>
          <p:sp>
            <p:nvSpPr>
              <p:cNvPr id="28840" name="Freeform 1212"/>
              <p:cNvSpPr>
                <a:spLocks/>
              </p:cNvSpPr>
              <p:nvPr/>
            </p:nvSpPr>
            <p:spPr bwMode="auto">
              <a:xfrm>
                <a:off x="3151" y="3093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41" name="Freeform 1213"/>
              <p:cNvSpPr>
                <a:spLocks/>
              </p:cNvSpPr>
              <p:nvPr/>
            </p:nvSpPr>
            <p:spPr bwMode="auto">
              <a:xfrm>
                <a:off x="3151" y="3093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42" name="Freeform 1214"/>
              <p:cNvSpPr>
                <a:spLocks/>
              </p:cNvSpPr>
              <p:nvPr/>
            </p:nvSpPr>
            <p:spPr bwMode="auto">
              <a:xfrm>
                <a:off x="3151" y="3087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6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43" name="Freeform 1215"/>
              <p:cNvSpPr>
                <a:spLocks/>
              </p:cNvSpPr>
              <p:nvPr/>
            </p:nvSpPr>
            <p:spPr bwMode="auto">
              <a:xfrm>
                <a:off x="3151" y="3084"/>
                <a:ext cx="6" cy="9"/>
              </a:xfrm>
              <a:custGeom>
                <a:avLst/>
                <a:gdLst>
                  <a:gd name="T0" fmla="*/ 6 w 6"/>
                  <a:gd name="T1" fmla="*/ 3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44" name="Freeform 1216"/>
              <p:cNvSpPr>
                <a:spLocks/>
              </p:cNvSpPr>
              <p:nvPr/>
            </p:nvSpPr>
            <p:spPr bwMode="auto">
              <a:xfrm>
                <a:off x="3144" y="3084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45" name="Freeform 1217"/>
              <p:cNvSpPr>
                <a:spLocks/>
              </p:cNvSpPr>
              <p:nvPr/>
            </p:nvSpPr>
            <p:spPr bwMode="auto">
              <a:xfrm>
                <a:off x="3141" y="3087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46" name="Freeform 1218"/>
              <p:cNvSpPr>
                <a:spLocks/>
              </p:cNvSpPr>
              <p:nvPr/>
            </p:nvSpPr>
            <p:spPr bwMode="auto">
              <a:xfrm>
                <a:off x="2939" y="2814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47" name="Freeform 1219"/>
              <p:cNvSpPr>
                <a:spLocks/>
              </p:cNvSpPr>
              <p:nvPr/>
            </p:nvSpPr>
            <p:spPr bwMode="auto">
              <a:xfrm>
                <a:off x="2942" y="2814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48" name="Freeform 1220"/>
              <p:cNvSpPr>
                <a:spLocks/>
              </p:cNvSpPr>
              <p:nvPr/>
            </p:nvSpPr>
            <p:spPr bwMode="auto">
              <a:xfrm>
                <a:off x="2949" y="2814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49" name="Freeform 1221"/>
              <p:cNvSpPr>
                <a:spLocks/>
              </p:cNvSpPr>
              <p:nvPr/>
            </p:nvSpPr>
            <p:spPr bwMode="auto">
              <a:xfrm>
                <a:off x="2949" y="2814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50" name="Freeform 1222"/>
              <p:cNvSpPr>
                <a:spLocks/>
              </p:cNvSpPr>
              <p:nvPr/>
            </p:nvSpPr>
            <p:spPr bwMode="auto">
              <a:xfrm>
                <a:off x="2949" y="2808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51" name="Freeform 1223"/>
              <p:cNvSpPr>
                <a:spLocks/>
              </p:cNvSpPr>
              <p:nvPr/>
            </p:nvSpPr>
            <p:spPr bwMode="auto">
              <a:xfrm>
                <a:off x="2949" y="2805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52" name="Freeform 1224"/>
              <p:cNvSpPr>
                <a:spLocks/>
              </p:cNvSpPr>
              <p:nvPr/>
            </p:nvSpPr>
            <p:spPr bwMode="auto">
              <a:xfrm>
                <a:off x="2942" y="2805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53" name="Freeform 1225"/>
              <p:cNvSpPr>
                <a:spLocks/>
              </p:cNvSpPr>
              <p:nvPr/>
            </p:nvSpPr>
            <p:spPr bwMode="auto">
              <a:xfrm>
                <a:off x="2939" y="2808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54" name="Line 1226"/>
              <p:cNvSpPr>
                <a:spLocks noChangeShapeType="1"/>
              </p:cNvSpPr>
              <p:nvPr/>
            </p:nvSpPr>
            <p:spPr bwMode="auto">
              <a:xfrm>
                <a:off x="2822" y="2827"/>
                <a:ext cx="1" cy="180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55" name="Freeform 1227"/>
              <p:cNvSpPr>
                <a:spLocks/>
              </p:cNvSpPr>
              <p:nvPr/>
            </p:nvSpPr>
            <p:spPr bwMode="auto">
              <a:xfrm>
                <a:off x="2809" y="2939"/>
                <a:ext cx="33" cy="68"/>
              </a:xfrm>
              <a:custGeom>
                <a:avLst/>
                <a:gdLst>
                  <a:gd name="T0" fmla="*/ 33 w 33"/>
                  <a:gd name="T1" fmla="*/ 3 h 68"/>
                  <a:gd name="T2" fmla="*/ 13 w 33"/>
                  <a:gd name="T3" fmla="*/ 68 h 68"/>
                  <a:gd name="T4" fmla="*/ 0 w 33"/>
                  <a:gd name="T5" fmla="*/ 0 h 68"/>
                  <a:gd name="T6" fmla="*/ 33 w 33"/>
                  <a:gd name="T7" fmla="*/ 3 h 6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"/>
                  <a:gd name="T13" fmla="*/ 0 h 68"/>
                  <a:gd name="T14" fmla="*/ 33 w 33"/>
                  <a:gd name="T15" fmla="*/ 68 h 6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" h="68">
                    <a:moveTo>
                      <a:pt x="33" y="3"/>
                    </a:moveTo>
                    <a:lnTo>
                      <a:pt x="13" y="68"/>
                    </a:lnTo>
                    <a:lnTo>
                      <a:pt x="0" y="0"/>
                    </a:lnTo>
                    <a:lnTo>
                      <a:pt x="33" y="3"/>
                    </a:lnTo>
                    <a:close/>
                  </a:path>
                </a:pathLst>
              </a:custGeom>
              <a:solidFill>
                <a:srgbClr val="0000FF"/>
              </a:solidFill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56" name="Line 1228"/>
              <p:cNvSpPr>
                <a:spLocks noChangeShapeType="1"/>
              </p:cNvSpPr>
              <p:nvPr/>
            </p:nvSpPr>
            <p:spPr bwMode="auto">
              <a:xfrm flipH="1">
                <a:off x="2822" y="2942"/>
                <a:ext cx="20" cy="65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57" name="Line 1229"/>
              <p:cNvSpPr>
                <a:spLocks noChangeShapeType="1"/>
              </p:cNvSpPr>
              <p:nvPr/>
            </p:nvSpPr>
            <p:spPr bwMode="auto">
              <a:xfrm>
                <a:off x="2809" y="2939"/>
                <a:ext cx="33" cy="3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58" name="Line 1230"/>
              <p:cNvSpPr>
                <a:spLocks noChangeShapeType="1"/>
              </p:cNvSpPr>
              <p:nvPr/>
            </p:nvSpPr>
            <p:spPr bwMode="auto">
              <a:xfrm flipH="1" flipV="1">
                <a:off x="2809" y="2939"/>
                <a:ext cx="13" cy="68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59" name="Freeform 1231"/>
              <p:cNvSpPr>
                <a:spLocks/>
              </p:cNvSpPr>
              <p:nvPr/>
            </p:nvSpPr>
            <p:spPr bwMode="auto">
              <a:xfrm>
                <a:off x="2789" y="2973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60" name="Freeform 1232"/>
              <p:cNvSpPr>
                <a:spLocks/>
              </p:cNvSpPr>
              <p:nvPr/>
            </p:nvSpPr>
            <p:spPr bwMode="auto">
              <a:xfrm>
                <a:off x="2792" y="2973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61" name="Freeform 1233"/>
              <p:cNvSpPr>
                <a:spLocks/>
              </p:cNvSpPr>
              <p:nvPr/>
            </p:nvSpPr>
            <p:spPr bwMode="auto">
              <a:xfrm>
                <a:off x="2798" y="2973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62" name="Freeform 1234"/>
              <p:cNvSpPr>
                <a:spLocks/>
              </p:cNvSpPr>
              <p:nvPr/>
            </p:nvSpPr>
            <p:spPr bwMode="auto">
              <a:xfrm>
                <a:off x="2798" y="2973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63" name="Freeform 1235"/>
              <p:cNvSpPr>
                <a:spLocks/>
              </p:cNvSpPr>
              <p:nvPr/>
            </p:nvSpPr>
            <p:spPr bwMode="auto">
              <a:xfrm>
                <a:off x="2798" y="2966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64" name="Freeform 1236"/>
              <p:cNvSpPr>
                <a:spLocks/>
              </p:cNvSpPr>
              <p:nvPr/>
            </p:nvSpPr>
            <p:spPr bwMode="auto">
              <a:xfrm>
                <a:off x="2798" y="2964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65" name="Freeform 1237"/>
              <p:cNvSpPr>
                <a:spLocks/>
              </p:cNvSpPr>
              <p:nvPr/>
            </p:nvSpPr>
            <p:spPr bwMode="auto">
              <a:xfrm>
                <a:off x="2792" y="2964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2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2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66" name="Freeform 1238"/>
              <p:cNvSpPr>
                <a:spLocks/>
              </p:cNvSpPr>
              <p:nvPr/>
            </p:nvSpPr>
            <p:spPr bwMode="auto">
              <a:xfrm>
                <a:off x="2789" y="2966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67" name="Freeform 1239"/>
              <p:cNvSpPr>
                <a:spLocks/>
              </p:cNvSpPr>
              <p:nvPr/>
            </p:nvSpPr>
            <p:spPr bwMode="auto">
              <a:xfrm>
                <a:off x="2815" y="2836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3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3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68" name="Freeform 1240"/>
              <p:cNvSpPr>
                <a:spLocks/>
              </p:cNvSpPr>
              <p:nvPr/>
            </p:nvSpPr>
            <p:spPr bwMode="auto">
              <a:xfrm>
                <a:off x="2818" y="2836"/>
                <a:ext cx="6" cy="9"/>
              </a:xfrm>
              <a:custGeom>
                <a:avLst/>
                <a:gdLst>
                  <a:gd name="T0" fmla="*/ 0 w 6"/>
                  <a:gd name="T1" fmla="*/ 6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6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69" name="Freeform 1241"/>
              <p:cNvSpPr>
                <a:spLocks/>
              </p:cNvSpPr>
              <p:nvPr/>
            </p:nvSpPr>
            <p:spPr bwMode="auto">
              <a:xfrm>
                <a:off x="2824" y="2836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70" name="Freeform 1242"/>
              <p:cNvSpPr>
                <a:spLocks/>
              </p:cNvSpPr>
              <p:nvPr/>
            </p:nvSpPr>
            <p:spPr bwMode="auto">
              <a:xfrm>
                <a:off x="2824" y="2836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71" name="Freeform 1243"/>
              <p:cNvSpPr>
                <a:spLocks/>
              </p:cNvSpPr>
              <p:nvPr/>
            </p:nvSpPr>
            <p:spPr bwMode="auto">
              <a:xfrm>
                <a:off x="2824" y="2829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72" name="Freeform 1244"/>
              <p:cNvSpPr>
                <a:spLocks/>
              </p:cNvSpPr>
              <p:nvPr/>
            </p:nvSpPr>
            <p:spPr bwMode="auto">
              <a:xfrm>
                <a:off x="2824" y="2826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73" name="Freeform 1245"/>
              <p:cNvSpPr>
                <a:spLocks/>
              </p:cNvSpPr>
              <p:nvPr/>
            </p:nvSpPr>
            <p:spPr bwMode="auto">
              <a:xfrm>
                <a:off x="2818" y="2826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74" name="Freeform 1246"/>
              <p:cNvSpPr>
                <a:spLocks/>
              </p:cNvSpPr>
              <p:nvPr/>
            </p:nvSpPr>
            <p:spPr bwMode="auto">
              <a:xfrm>
                <a:off x="2815" y="2829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75" name="Freeform 1247"/>
              <p:cNvSpPr>
                <a:spLocks/>
              </p:cNvSpPr>
              <p:nvPr/>
            </p:nvSpPr>
            <p:spPr bwMode="auto">
              <a:xfrm>
                <a:off x="3137" y="2870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76" name="Freeform 1248"/>
              <p:cNvSpPr>
                <a:spLocks/>
              </p:cNvSpPr>
              <p:nvPr/>
            </p:nvSpPr>
            <p:spPr bwMode="auto">
              <a:xfrm>
                <a:off x="3139" y="2870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77" name="Freeform 1249"/>
              <p:cNvSpPr>
                <a:spLocks/>
              </p:cNvSpPr>
              <p:nvPr/>
            </p:nvSpPr>
            <p:spPr bwMode="auto">
              <a:xfrm>
                <a:off x="3146" y="2870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78" name="Freeform 1250"/>
              <p:cNvSpPr>
                <a:spLocks/>
              </p:cNvSpPr>
              <p:nvPr/>
            </p:nvSpPr>
            <p:spPr bwMode="auto">
              <a:xfrm>
                <a:off x="3146" y="2870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79" name="Freeform 1251"/>
              <p:cNvSpPr>
                <a:spLocks/>
              </p:cNvSpPr>
              <p:nvPr/>
            </p:nvSpPr>
            <p:spPr bwMode="auto">
              <a:xfrm>
                <a:off x="3146" y="2863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80" name="Freeform 1252"/>
              <p:cNvSpPr>
                <a:spLocks/>
              </p:cNvSpPr>
              <p:nvPr/>
            </p:nvSpPr>
            <p:spPr bwMode="auto">
              <a:xfrm>
                <a:off x="3146" y="2861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81" name="Freeform 1253"/>
              <p:cNvSpPr>
                <a:spLocks/>
              </p:cNvSpPr>
              <p:nvPr/>
            </p:nvSpPr>
            <p:spPr bwMode="auto">
              <a:xfrm>
                <a:off x="3139" y="2861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82" name="Freeform 1254"/>
              <p:cNvSpPr>
                <a:spLocks/>
              </p:cNvSpPr>
              <p:nvPr/>
            </p:nvSpPr>
            <p:spPr bwMode="auto">
              <a:xfrm>
                <a:off x="3137" y="2863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83" name="Line 1255"/>
              <p:cNvSpPr>
                <a:spLocks noChangeShapeType="1"/>
              </p:cNvSpPr>
              <p:nvPr/>
            </p:nvSpPr>
            <p:spPr bwMode="auto">
              <a:xfrm flipH="1" flipV="1">
                <a:off x="3058" y="2967"/>
                <a:ext cx="21" cy="4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84" name="Freeform 1256"/>
              <p:cNvSpPr>
                <a:spLocks/>
              </p:cNvSpPr>
              <p:nvPr/>
            </p:nvSpPr>
            <p:spPr bwMode="auto">
              <a:xfrm>
                <a:off x="3058" y="2907"/>
                <a:ext cx="21" cy="64"/>
              </a:xfrm>
              <a:custGeom>
                <a:avLst/>
                <a:gdLst>
                  <a:gd name="T0" fmla="*/ 10 w 21"/>
                  <a:gd name="T1" fmla="*/ 0 h 64"/>
                  <a:gd name="T2" fmla="*/ 0 w 21"/>
                  <a:gd name="T3" fmla="*/ 60 h 64"/>
                  <a:gd name="T4" fmla="*/ 21 w 21"/>
                  <a:gd name="T5" fmla="*/ 64 h 64"/>
                  <a:gd name="T6" fmla="*/ 10 w 21"/>
                  <a:gd name="T7" fmla="*/ 0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"/>
                  <a:gd name="T13" fmla="*/ 0 h 64"/>
                  <a:gd name="T14" fmla="*/ 21 w 21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" h="64">
                    <a:moveTo>
                      <a:pt x="10" y="0"/>
                    </a:moveTo>
                    <a:lnTo>
                      <a:pt x="0" y="60"/>
                    </a:lnTo>
                    <a:lnTo>
                      <a:pt x="21" y="64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85" name="Line 1257"/>
              <p:cNvSpPr>
                <a:spLocks noChangeShapeType="1"/>
              </p:cNvSpPr>
              <p:nvPr/>
            </p:nvSpPr>
            <p:spPr bwMode="auto">
              <a:xfrm>
                <a:off x="3068" y="2907"/>
                <a:ext cx="11" cy="64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86" name="Line 1258"/>
              <p:cNvSpPr>
                <a:spLocks noChangeShapeType="1"/>
              </p:cNvSpPr>
              <p:nvPr/>
            </p:nvSpPr>
            <p:spPr bwMode="auto">
              <a:xfrm flipH="1">
                <a:off x="3058" y="2907"/>
                <a:ext cx="10" cy="60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87" name="Freeform 1259"/>
              <p:cNvSpPr>
                <a:spLocks/>
              </p:cNvSpPr>
              <p:nvPr/>
            </p:nvSpPr>
            <p:spPr bwMode="auto">
              <a:xfrm>
                <a:off x="3137" y="2947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88" name="Freeform 1260"/>
              <p:cNvSpPr>
                <a:spLocks/>
              </p:cNvSpPr>
              <p:nvPr/>
            </p:nvSpPr>
            <p:spPr bwMode="auto">
              <a:xfrm>
                <a:off x="3139" y="2947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89" name="Freeform 1261"/>
              <p:cNvSpPr>
                <a:spLocks/>
              </p:cNvSpPr>
              <p:nvPr/>
            </p:nvSpPr>
            <p:spPr bwMode="auto">
              <a:xfrm>
                <a:off x="3146" y="2947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90" name="Freeform 1262"/>
              <p:cNvSpPr>
                <a:spLocks/>
              </p:cNvSpPr>
              <p:nvPr/>
            </p:nvSpPr>
            <p:spPr bwMode="auto">
              <a:xfrm>
                <a:off x="3146" y="2947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91" name="Freeform 1263"/>
              <p:cNvSpPr>
                <a:spLocks/>
              </p:cNvSpPr>
              <p:nvPr/>
            </p:nvSpPr>
            <p:spPr bwMode="auto">
              <a:xfrm>
                <a:off x="3146" y="2941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92" name="Freeform 1264"/>
              <p:cNvSpPr>
                <a:spLocks/>
              </p:cNvSpPr>
              <p:nvPr/>
            </p:nvSpPr>
            <p:spPr bwMode="auto">
              <a:xfrm>
                <a:off x="3146" y="2938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93" name="Freeform 1265"/>
              <p:cNvSpPr>
                <a:spLocks/>
              </p:cNvSpPr>
              <p:nvPr/>
            </p:nvSpPr>
            <p:spPr bwMode="auto">
              <a:xfrm>
                <a:off x="3139" y="2938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94" name="Freeform 1266"/>
              <p:cNvSpPr>
                <a:spLocks/>
              </p:cNvSpPr>
              <p:nvPr/>
            </p:nvSpPr>
            <p:spPr bwMode="auto">
              <a:xfrm>
                <a:off x="3137" y="2941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95" name="Freeform 1267"/>
              <p:cNvSpPr>
                <a:spLocks/>
              </p:cNvSpPr>
              <p:nvPr/>
            </p:nvSpPr>
            <p:spPr bwMode="auto">
              <a:xfrm>
                <a:off x="3128" y="2969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96" name="Freeform 1268"/>
              <p:cNvSpPr>
                <a:spLocks/>
              </p:cNvSpPr>
              <p:nvPr/>
            </p:nvSpPr>
            <p:spPr bwMode="auto">
              <a:xfrm>
                <a:off x="3131" y="2969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97" name="Freeform 1269"/>
              <p:cNvSpPr>
                <a:spLocks/>
              </p:cNvSpPr>
              <p:nvPr/>
            </p:nvSpPr>
            <p:spPr bwMode="auto">
              <a:xfrm>
                <a:off x="3138" y="2969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7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98" name="Freeform 1270"/>
              <p:cNvSpPr>
                <a:spLocks/>
              </p:cNvSpPr>
              <p:nvPr/>
            </p:nvSpPr>
            <p:spPr bwMode="auto">
              <a:xfrm>
                <a:off x="3138" y="2969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99" name="Freeform 1271"/>
              <p:cNvSpPr>
                <a:spLocks/>
              </p:cNvSpPr>
              <p:nvPr/>
            </p:nvSpPr>
            <p:spPr bwMode="auto">
              <a:xfrm>
                <a:off x="3138" y="2962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00" name="Freeform 1272"/>
              <p:cNvSpPr>
                <a:spLocks/>
              </p:cNvSpPr>
              <p:nvPr/>
            </p:nvSpPr>
            <p:spPr bwMode="auto">
              <a:xfrm>
                <a:off x="3138" y="2959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01" name="Freeform 1273"/>
              <p:cNvSpPr>
                <a:spLocks/>
              </p:cNvSpPr>
              <p:nvPr/>
            </p:nvSpPr>
            <p:spPr bwMode="auto">
              <a:xfrm>
                <a:off x="3131" y="2959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02" name="Freeform 1274"/>
              <p:cNvSpPr>
                <a:spLocks/>
              </p:cNvSpPr>
              <p:nvPr/>
            </p:nvSpPr>
            <p:spPr bwMode="auto">
              <a:xfrm>
                <a:off x="3128" y="2962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03" name="Freeform 1275"/>
              <p:cNvSpPr>
                <a:spLocks/>
              </p:cNvSpPr>
              <p:nvPr/>
            </p:nvSpPr>
            <p:spPr bwMode="auto">
              <a:xfrm>
                <a:off x="3137" y="2986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04" name="Freeform 1276"/>
              <p:cNvSpPr>
                <a:spLocks/>
              </p:cNvSpPr>
              <p:nvPr/>
            </p:nvSpPr>
            <p:spPr bwMode="auto">
              <a:xfrm>
                <a:off x="3139" y="2986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05" name="Freeform 1277"/>
              <p:cNvSpPr>
                <a:spLocks/>
              </p:cNvSpPr>
              <p:nvPr/>
            </p:nvSpPr>
            <p:spPr bwMode="auto">
              <a:xfrm>
                <a:off x="3146" y="2986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06" name="Freeform 1278"/>
              <p:cNvSpPr>
                <a:spLocks/>
              </p:cNvSpPr>
              <p:nvPr/>
            </p:nvSpPr>
            <p:spPr bwMode="auto">
              <a:xfrm>
                <a:off x="3146" y="2986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07" name="Freeform 1279"/>
              <p:cNvSpPr>
                <a:spLocks/>
              </p:cNvSpPr>
              <p:nvPr/>
            </p:nvSpPr>
            <p:spPr bwMode="auto">
              <a:xfrm>
                <a:off x="3146" y="2979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08" name="Freeform 1280"/>
              <p:cNvSpPr>
                <a:spLocks/>
              </p:cNvSpPr>
              <p:nvPr/>
            </p:nvSpPr>
            <p:spPr bwMode="auto">
              <a:xfrm>
                <a:off x="3146" y="2977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09" name="Freeform 1281"/>
              <p:cNvSpPr>
                <a:spLocks/>
              </p:cNvSpPr>
              <p:nvPr/>
            </p:nvSpPr>
            <p:spPr bwMode="auto">
              <a:xfrm>
                <a:off x="3139" y="2977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10" name="Freeform 1282"/>
              <p:cNvSpPr>
                <a:spLocks/>
              </p:cNvSpPr>
              <p:nvPr/>
            </p:nvSpPr>
            <p:spPr bwMode="auto">
              <a:xfrm>
                <a:off x="3137" y="2979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11" name="Freeform 1283"/>
              <p:cNvSpPr>
                <a:spLocks/>
              </p:cNvSpPr>
              <p:nvPr/>
            </p:nvSpPr>
            <p:spPr bwMode="auto">
              <a:xfrm>
                <a:off x="3137" y="3012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12" name="Freeform 1284"/>
              <p:cNvSpPr>
                <a:spLocks/>
              </p:cNvSpPr>
              <p:nvPr/>
            </p:nvSpPr>
            <p:spPr bwMode="auto">
              <a:xfrm>
                <a:off x="3139" y="3012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13" name="Freeform 1285"/>
              <p:cNvSpPr>
                <a:spLocks/>
              </p:cNvSpPr>
              <p:nvPr/>
            </p:nvSpPr>
            <p:spPr bwMode="auto">
              <a:xfrm>
                <a:off x="3146" y="3012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14" name="Freeform 1286"/>
              <p:cNvSpPr>
                <a:spLocks/>
              </p:cNvSpPr>
              <p:nvPr/>
            </p:nvSpPr>
            <p:spPr bwMode="auto">
              <a:xfrm>
                <a:off x="3146" y="3012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15" name="Freeform 1287"/>
              <p:cNvSpPr>
                <a:spLocks/>
              </p:cNvSpPr>
              <p:nvPr/>
            </p:nvSpPr>
            <p:spPr bwMode="auto">
              <a:xfrm>
                <a:off x="3146" y="3005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16" name="Freeform 1288"/>
              <p:cNvSpPr>
                <a:spLocks/>
              </p:cNvSpPr>
              <p:nvPr/>
            </p:nvSpPr>
            <p:spPr bwMode="auto">
              <a:xfrm>
                <a:off x="3146" y="3002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17" name="Freeform 1289"/>
              <p:cNvSpPr>
                <a:spLocks/>
              </p:cNvSpPr>
              <p:nvPr/>
            </p:nvSpPr>
            <p:spPr bwMode="auto">
              <a:xfrm>
                <a:off x="3139" y="3002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18" name="Freeform 1290"/>
              <p:cNvSpPr>
                <a:spLocks/>
              </p:cNvSpPr>
              <p:nvPr/>
            </p:nvSpPr>
            <p:spPr bwMode="auto">
              <a:xfrm>
                <a:off x="3137" y="3005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19" name="Freeform 1291"/>
              <p:cNvSpPr>
                <a:spLocks/>
              </p:cNvSpPr>
              <p:nvPr/>
            </p:nvSpPr>
            <p:spPr bwMode="auto">
              <a:xfrm>
                <a:off x="3137" y="2896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20" name="Freeform 1292"/>
              <p:cNvSpPr>
                <a:spLocks/>
              </p:cNvSpPr>
              <p:nvPr/>
            </p:nvSpPr>
            <p:spPr bwMode="auto">
              <a:xfrm>
                <a:off x="3139" y="2896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21" name="Freeform 1293"/>
              <p:cNvSpPr>
                <a:spLocks/>
              </p:cNvSpPr>
              <p:nvPr/>
            </p:nvSpPr>
            <p:spPr bwMode="auto">
              <a:xfrm>
                <a:off x="3146" y="2896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22" name="Freeform 1294"/>
              <p:cNvSpPr>
                <a:spLocks/>
              </p:cNvSpPr>
              <p:nvPr/>
            </p:nvSpPr>
            <p:spPr bwMode="auto">
              <a:xfrm>
                <a:off x="3146" y="2896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23" name="Freeform 1295"/>
              <p:cNvSpPr>
                <a:spLocks/>
              </p:cNvSpPr>
              <p:nvPr/>
            </p:nvSpPr>
            <p:spPr bwMode="auto">
              <a:xfrm>
                <a:off x="3146" y="2889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24" name="Freeform 1296"/>
              <p:cNvSpPr>
                <a:spLocks/>
              </p:cNvSpPr>
              <p:nvPr/>
            </p:nvSpPr>
            <p:spPr bwMode="auto">
              <a:xfrm>
                <a:off x="3146" y="2886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25" name="Freeform 1297"/>
              <p:cNvSpPr>
                <a:spLocks/>
              </p:cNvSpPr>
              <p:nvPr/>
            </p:nvSpPr>
            <p:spPr bwMode="auto">
              <a:xfrm>
                <a:off x="3139" y="2886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26" name="Freeform 1298"/>
              <p:cNvSpPr>
                <a:spLocks/>
              </p:cNvSpPr>
              <p:nvPr/>
            </p:nvSpPr>
            <p:spPr bwMode="auto">
              <a:xfrm>
                <a:off x="3137" y="2889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27" name="Freeform 1299"/>
              <p:cNvSpPr>
                <a:spLocks/>
              </p:cNvSpPr>
              <p:nvPr/>
            </p:nvSpPr>
            <p:spPr bwMode="auto">
              <a:xfrm>
                <a:off x="3137" y="2917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28" name="Freeform 1300"/>
              <p:cNvSpPr>
                <a:spLocks/>
              </p:cNvSpPr>
              <p:nvPr/>
            </p:nvSpPr>
            <p:spPr bwMode="auto">
              <a:xfrm>
                <a:off x="3139" y="2917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29" name="Freeform 1301"/>
              <p:cNvSpPr>
                <a:spLocks/>
              </p:cNvSpPr>
              <p:nvPr/>
            </p:nvSpPr>
            <p:spPr bwMode="auto">
              <a:xfrm>
                <a:off x="3146" y="2917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30" name="Freeform 1302"/>
              <p:cNvSpPr>
                <a:spLocks/>
              </p:cNvSpPr>
              <p:nvPr/>
            </p:nvSpPr>
            <p:spPr bwMode="auto">
              <a:xfrm>
                <a:off x="3146" y="2917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31" name="Freeform 1303"/>
              <p:cNvSpPr>
                <a:spLocks/>
              </p:cNvSpPr>
              <p:nvPr/>
            </p:nvSpPr>
            <p:spPr bwMode="auto">
              <a:xfrm>
                <a:off x="3146" y="2911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32" name="Freeform 1304"/>
              <p:cNvSpPr>
                <a:spLocks/>
              </p:cNvSpPr>
              <p:nvPr/>
            </p:nvSpPr>
            <p:spPr bwMode="auto">
              <a:xfrm>
                <a:off x="3146" y="2908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33" name="Freeform 1305"/>
              <p:cNvSpPr>
                <a:spLocks/>
              </p:cNvSpPr>
              <p:nvPr/>
            </p:nvSpPr>
            <p:spPr bwMode="auto">
              <a:xfrm>
                <a:off x="3139" y="2908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34" name="Freeform 1306"/>
              <p:cNvSpPr>
                <a:spLocks/>
              </p:cNvSpPr>
              <p:nvPr/>
            </p:nvSpPr>
            <p:spPr bwMode="auto">
              <a:xfrm>
                <a:off x="3137" y="2911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35" name="Freeform 1307"/>
              <p:cNvSpPr>
                <a:spLocks/>
              </p:cNvSpPr>
              <p:nvPr/>
            </p:nvSpPr>
            <p:spPr bwMode="auto">
              <a:xfrm>
                <a:off x="3184" y="2892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3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3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36" name="Freeform 1308"/>
              <p:cNvSpPr>
                <a:spLocks/>
              </p:cNvSpPr>
              <p:nvPr/>
            </p:nvSpPr>
            <p:spPr bwMode="auto">
              <a:xfrm>
                <a:off x="3187" y="2892"/>
                <a:ext cx="6" cy="9"/>
              </a:xfrm>
              <a:custGeom>
                <a:avLst/>
                <a:gdLst>
                  <a:gd name="T0" fmla="*/ 0 w 6"/>
                  <a:gd name="T1" fmla="*/ 6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6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37" name="Freeform 1309"/>
              <p:cNvSpPr>
                <a:spLocks/>
              </p:cNvSpPr>
              <p:nvPr/>
            </p:nvSpPr>
            <p:spPr bwMode="auto">
              <a:xfrm>
                <a:off x="3193" y="2892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38" name="Freeform 1310"/>
              <p:cNvSpPr>
                <a:spLocks/>
              </p:cNvSpPr>
              <p:nvPr/>
            </p:nvSpPr>
            <p:spPr bwMode="auto">
              <a:xfrm>
                <a:off x="3193" y="2892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39" name="Freeform 1311"/>
              <p:cNvSpPr>
                <a:spLocks/>
              </p:cNvSpPr>
              <p:nvPr/>
            </p:nvSpPr>
            <p:spPr bwMode="auto">
              <a:xfrm>
                <a:off x="3193" y="2885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40" name="Freeform 1312"/>
              <p:cNvSpPr>
                <a:spLocks/>
              </p:cNvSpPr>
              <p:nvPr/>
            </p:nvSpPr>
            <p:spPr bwMode="auto">
              <a:xfrm>
                <a:off x="3193" y="2882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41" name="Freeform 1313"/>
              <p:cNvSpPr>
                <a:spLocks/>
              </p:cNvSpPr>
              <p:nvPr/>
            </p:nvSpPr>
            <p:spPr bwMode="auto">
              <a:xfrm>
                <a:off x="3187" y="2882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42" name="Freeform 1314"/>
              <p:cNvSpPr>
                <a:spLocks/>
              </p:cNvSpPr>
              <p:nvPr/>
            </p:nvSpPr>
            <p:spPr bwMode="auto">
              <a:xfrm>
                <a:off x="3184" y="2885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43" name="Freeform 1315"/>
              <p:cNvSpPr>
                <a:spLocks/>
              </p:cNvSpPr>
              <p:nvPr/>
            </p:nvSpPr>
            <p:spPr bwMode="auto">
              <a:xfrm>
                <a:off x="3012" y="2861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44" name="Freeform 1316"/>
              <p:cNvSpPr>
                <a:spLocks/>
              </p:cNvSpPr>
              <p:nvPr/>
            </p:nvSpPr>
            <p:spPr bwMode="auto">
              <a:xfrm>
                <a:off x="3015" y="2861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45" name="Freeform 1317"/>
              <p:cNvSpPr>
                <a:spLocks/>
              </p:cNvSpPr>
              <p:nvPr/>
            </p:nvSpPr>
            <p:spPr bwMode="auto">
              <a:xfrm>
                <a:off x="3022" y="2861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46" name="Freeform 1318"/>
              <p:cNvSpPr>
                <a:spLocks/>
              </p:cNvSpPr>
              <p:nvPr/>
            </p:nvSpPr>
            <p:spPr bwMode="auto">
              <a:xfrm>
                <a:off x="3022" y="2861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47" name="Freeform 1319"/>
              <p:cNvSpPr>
                <a:spLocks/>
              </p:cNvSpPr>
              <p:nvPr/>
            </p:nvSpPr>
            <p:spPr bwMode="auto">
              <a:xfrm>
                <a:off x="3022" y="2855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48" name="Freeform 1320"/>
              <p:cNvSpPr>
                <a:spLocks/>
              </p:cNvSpPr>
              <p:nvPr/>
            </p:nvSpPr>
            <p:spPr bwMode="auto">
              <a:xfrm>
                <a:off x="3022" y="2852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49" name="Freeform 1321"/>
              <p:cNvSpPr>
                <a:spLocks/>
              </p:cNvSpPr>
              <p:nvPr/>
            </p:nvSpPr>
            <p:spPr bwMode="auto">
              <a:xfrm>
                <a:off x="3015" y="2852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50" name="Freeform 1322"/>
              <p:cNvSpPr>
                <a:spLocks/>
              </p:cNvSpPr>
              <p:nvPr/>
            </p:nvSpPr>
            <p:spPr bwMode="auto">
              <a:xfrm>
                <a:off x="3012" y="2855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51" name="Freeform 1323"/>
              <p:cNvSpPr>
                <a:spLocks/>
              </p:cNvSpPr>
              <p:nvPr/>
            </p:nvSpPr>
            <p:spPr bwMode="auto">
              <a:xfrm>
                <a:off x="3141" y="2810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52" name="Freeform 1324"/>
              <p:cNvSpPr>
                <a:spLocks/>
              </p:cNvSpPr>
              <p:nvPr/>
            </p:nvSpPr>
            <p:spPr bwMode="auto">
              <a:xfrm>
                <a:off x="3144" y="2810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53" name="Freeform 1325"/>
              <p:cNvSpPr>
                <a:spLocks/>
              </p:cNvSpPr>
              <p:nvPr/>
            </p:nvSpPr>
            <p:spPr bwMode="auto">
              <a:xfrm>
                <a:off x="3151" y="2810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7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54" name="Freeform 1326"/>
              <p:cNvSpPr>
                <a:spLocks/>
              </p:cNvSpPr>
              <p:nvPr/>
            </p:nvSpPr>
            <p:spPr bwMode="auto">
              <a:xfrm>
                <a:off x="3151" y="2810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55" name="Freeform 1327"/>
              <p:cNvSpPr>
                <a:spLocks/>
              </p:cNvSpPr>
              <p:nvPr/>
            </p:nvSpPr>
            <p:spPr bwMode="auto">
              <a:xfrm>
                <a:off x="3151" y="2803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56" name="Freeform 1328"/>
              <p:cNvSpPr>
                <a:spLocks/>
              </p:cNvSpPr>
              <p:nvPr/>
            </p:nvSpPr>
            <p:spPr bwMode="auto">
              <a:xfrm>
                <a:off x="3151" y="2800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57" name="Freeform 1329"/>
              <p:cNvSpPr>
                <a:spLocks/>
              </p:cNvSpPr>
              <p:nvPr/>
            </p:nvSpPr>
            <p:spPr bwMode="auto">
              <a:xfrm>
                <a:off x="3144" y="2800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58" name="Freeform 1330"/>
              <p:cNvSpPr>
                <a:spLocks/>
              </p:cNvSpPr>
              <p:nvPr/>
            </p:nvSpPr>
            <p:spPr bwMode="auto">
              <a:xfrm>
                <a:off x="3141" y="2803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59" name="Freeform 1331"/>
              <p:cNvSpPr>
                <a:spLocks/>
              </p:cNvSpPr>
              <p:nvPr/>
            </p:nvSpPr>
            <p:spPr bwMode="auto">
              <a:xfrm>
                <a:off x="3141" y="2844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60" name="Freeform 1332"/>
              <p:cNvSpPr>
                <a:spLocks/>
              </p:cNvSpPr>
              <p:nvPr/>
            </p:nvSpPr>
            <p:spPr bwMode="auto">
              <a:xfrm>
                <a:off x="3144" y="2844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61" name="Freeform 1333"/>
              <p:cNvSpPr>
                <a:spLocks/>
              </p:cNvSpPr>
              <p:nvPr/>
            </p:nvSpPr>
            <p:spPr bwMode="auto">
              <a:xfrm>
                <a:off x="3151" y="2844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62" name="Freeform 1334"/>
              <p:cNvSpPr>
                <a:spLocks/>
              </p:cNvSpPr>
              <p:nvPr/>
            </p:nvSpPr>
            <p:spPr bwMode="auto">
              <a:xfrm>
                <a:off x="3151" y="2844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63" name="Freeform 1335"/>
              <p:cNvSpPr>
                <a:spLocks/>
              </p:cNvSpPr>
              <p:nvPr/>
            </p:nvSpPr>
            <p:spPr bwMode="auto">
              <a:xfrm>
                <a:off x="3151" y="2838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6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64" name="Freeform 1336"/>
              <p:cNvSpPr>
                <a:spLocks/>
              </p:cNvSpPr>
              <p:nvPr/>
            </p:nvSpPr>
            <p:spPr bwMode="auto">
              <a:xfrm>
                <a:off x="3151" y="2835"/>
                <a:ext cx="6" cy="9"/>
              </a:xfrm>
              <a:custGeom>
                <a:avLst/>
                <a:gdLst>
                  <a:gd name="T0" fmla="*/ 6 w 6"/>
                  <a:gd name="T1" fmla="*/ 3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65" name="Freeform 1337"/>
              <p:cNvSpPr>
                <a:spLocks/>
              </p:cNvSpPr>
              <p:nvPr/>
            </p:nvSpPr>
            <p:spPr bwMode="auto">
              <a:xfrm>
                <a:off x="3144" y="2835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66" name="Freeform 1338"/>
              <p:cNvSpPr>
                <a:spLocks/>
              </p:cNvSpPr>
              <p:nvPr/>
            </p:nvSpPr>
            <p:spPr bwMode="auto">
              <a:xfrm>
                <a:off x="3141" y="2838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67" name="Freeform 1339"/>
              <p:cNvSpPr>
                <a:spLocks/>
              </p:cNvSpPr>
              <p:nvPr/>
            </p:nvSpPr>
            <p:spPr bwMode="auto">
              <a:xfrm>
                <a:off x="3132" y="2737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68" name="Freeform 1340"/>
              <p:cNvSpPr>
                <a:spLocks/>
              </p:cNvSpPr>
              <p:nvPr/>
            </p:nvSpPr>
            <p:spPr bwMode="auto">
              <a:xfrm>
                <a:off x="3135" y="2737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69" name="Freeform 1341"/>
              <p:cNvSpPr>
                <a:spLocks/>
              </p:cNvSpPr>
              <p:nvPr/>
            </p:nvSpPr>
            <p:spPr bwMode="auto">
              <a:xfrm>
                <a:off x="3142" y="2737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70" name="Freeform 1342"/>
              <p:cNvSpPr>
                <a:spLocks/>
              </p:cNvSpPr>
              <p:nvPr/>
            </p:nvSpPr>
            <p:spPr bwMode="auto">
              <a:xfrm>
                <a:off x="3142" y="2737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71" name="Freeform 1343"/>
              <p:cNvSpPr>
                <a:spLocks/>
              </p:cNvSpPr>
              <p:nvPr/>
            </p:nvSpPr>
            <p:spPr bwMode="auto">
              <a:xfrm>
                <a:off x="3142" y="2730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72" name="Freeform 1344"/>
              <p:cNvSpPr>
                <a:spLocks/>
              </p:cNvSpPr>
              <p:nvPr/>
            </p:nvSpPr>
            <p:spPr bwMode="auto">
              <a:xfrm>
                <a:off x="3142" y="2727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73" name="Freeform 1345"/>
              <p:cNvSpPr>
                <a:spLocks/>
              </p:cNvSpPr>
              <p:nvPr/>
            </p:nvSpPr>
            <p:spPr bwMode="auto">
              <a:xfrm>
                <a:off x="3135" y="2727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74" name="Freeform 1346"/>
              <p:cNvSpPr>
                <a:spLocks/>
              </p:cNvSpPr>
              <p:nvPr/>
            </p:nvSpPr>
            <p:spPr bwMode="auto">
              <a:xfrm>
                <a:off x="3132" y="2730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75" name="Freeform 1347"/>
              <p:cNvSpPr>
                <a:spLocks/>
              </p:cNvSpPr>
              <p:nvPr/>
            </p:nvSpPr>
            <p:spPr bwMode="auto">
              <a:xfrm>
                <a:off x="3137" y="2758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76" name="Freeform 1348"/>
              <p:cNvSpPr>
                <a:spLocks/>
              </p:cNvSpPr>
              <p:nvPr/>
            </p:nvSpPr>
            <p:spPr bwMode="auto">
              <a:xfrm>
                <a:off x="3139" y="2758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77" name="Freeform 1349"/>
              <p:cNvSpPr>
                <a:spLocks/>
              </p:cNvSpPr>
              <p:nvPr/>
            </p:nvSpPr>
            <p:spPr bwMode="auto">
              <a:xfrm>
                <a:off x="3146" y="2758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78" name="Freeform 1350"/>
              <p:cNvSpPr>
                <a:spLocks/>
              </p:cNvSpPr>
              <p:nvPr/>
            </p:nvSpPr>
            <p:spPr bwMode="auto">
              <a:xfrm>
                <a:off x="3146" y="2758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79" name="Freeform 1351"/>
              <p:cNvSpPr>
                <a:spLocks/>
              </p:cNvSpPr>
              <p:nvPr/>
            </p:nvSpPr>
            <p:spPr bwMode="auto">
              <a:xfrm>
                <a:off x="3146" y="2752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80" name="Freeform 1352"/>
              <p:cNvSpPr>
                <a:spLocks/>
              </p:cNvSpPr>
              <p:nvPr/>
            </p:nvSpPr>
            <p:spPr bwMode="auto">
              <a:xfrm>
                <a:off x="3146" y="2749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81" name="Freeform 1353"/>
              <p:cNvSpPr>
                <a:spLocks/>
              </p:cNvSpPr>
              <p:nvPr/>
            </p:nvSpPr>
            <p:spPr bwMode="auto">
              <a:xfrm>
                <a:off x="3139" y="2749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82" name="Freeform 1354"/>
              <p:cNvSpPr>
                <a:spLocks/>
              </p:cNvSpPr>
              <p:nvPr/>
            </p:nvSpPr>
            <p:spPr bwMode="auto">
              <a:xfrm>
                <a:off x="3137" y="2752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83" name="Freeform 1355"/>
              <p:cNvSpPr>
                <a:spLocks/>
              </p:cNvSpPr>
              <p:nvPr/>
            </p:nvSpPr>
            <p:spPr bwMode="auto">
              <a:xfrm>
                <a:off x="3141" y="2780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84" name="Freeform 1356"/>
              <p:cNvSpPr>
                <a:spLocks/>
              </p:cNvSpPr>
              <p:nvPr/>
            </p:nvSpPr>
            <p:spPr bwMode="auto">
              <a:xfrm>
                <a:off x="3144" y="2780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85" name="Freeform 1357"/>
              <p:cNvSpPr>
                <a:spLocks/>
              </p:cNvSpPr>
              <p:nvPr/>
            </p:nvSpPr>
            <p:spPr bwMode="auto">
              <a:xfrm>
                <a:off x="3151" y="2780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86" name="Freeform 1358"/>
              <p:cNvSpPr>
                <a:spLocks/>
              </p:cNvSpPr>
              <p:nvPr/>
            </p:nvSpPr>
            <p:spPr bwMode="auto">
              <a:xfrm>
                <a:off x="3151" y="2780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87" name="Freeform 1359"/>
              <p:cNvSpPr>
                <a:spLocks/>
              </p:cNvSpPr>
              <p:nvPr/>
            </p:nvSpPr>
            <p:spPr bwMode="auto">
              <a:xfrm>
                <a:off x="3151" y="2773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88" name="Freeform 1360"/>
              <p:cNvSpPr>
                <a:spLocks/>
              </p:cNvSpPr>
              <p:nvPr/>
            </p:nvSpPr>
            <p:spPr bwMode="auto">
              <a:xfrm>
                <a:off x="3151" y="2770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89" name="Freeform 1361"/>
              <p:cNvSpPr>
                <a:spLocks/>
              </p:cNvSpPr>
              <p:nvPr/>
            </p:nvSpPr>
            <p:spPr bwMode="auto">
              <a:xfrm>
                <a:off x="3144" y="2770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90" name="Freeform 1362"/>
              <p:cNvSpPr>
                <a:spLocks/>
              </p:cNvSpPr>
              <p:nvPr/>
            </p:nvSpPr>
            <p:spPr bwMode="auto">
              <a:xfrm>
                <a:off x="3141" y="2773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91" name="Freeform 1363"/>
              <p:cNvSpPr>
                <a:spLocks/>
              </p:cNvSpPr>
              <p:nvPr/>
            </p:nvSpPr>
            <p:spPr bwMode="auto">
              <a:xfrm>
                <a:off x="3661" y="3033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92" name="Freeform 1364"/>
              <p:cNvSpPr>
                <a:spLocks/>
              </p:cNvSpPr>
              <p:nvPr/>
            </p:nvSpPr>
            <p:spPr bwMode="auto">
              <a:xfrm>
                <a:off x="3663" y="3033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93" name="Freeform 1365"/>
              <p:cNvSpPr>
                <a:spLocks/>
              </p:cNvSpPr>
              <p:nvPr/>
            </p:nvSpPr>
            <p:spPr bwMode="auto">
              <a:xfrm>
                <a:off x="3670" y="3033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94" name="Freeform 1366"/>
              <p:cNvSpPr>
                <a:spLocks/>
              </p:cNvSpPr>
              <p:nvPr/>
            </p:nvSpPr>
            <p:spPr bwMode="auto">
              <a:xfrm>
                <a:off x="3670" y="3033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95" name="Freeform 1367"/>
              <p:cNvSpPr>
                <a:spLocks/>
              </p:cNvSpPr>
              <p:nvPr/>
            </p:nvSpPr>
            <p:spPr bwMode="auto">
              <a:xfrm>
                <a:off x="3670" y="3027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96" name="Freeform 1368"/>
              <p:cNvSpPr>
                <a:spLocks/>
              </p:cNvSpPr>
              <p:nvPr/>
            </p:nvSpPr>
            <p:spPr bwMode="auto">
              <a:xfrm>
                <a:off x="3670" y="3024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97" name="Freeform 1369"/>
              <p:cNvSpPr>
                <a:spLocks/>
              </p:cNvSpPr>
              <p:nvPr/>
            </p:nvSpPr>
            <p:spPr bwMode="auto">
              <a:xfrm>
                <a:off x="3663" y="3024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98" name="Freeform 1370"/>
              <p:cNvSpPr>
                <a:spLocks/>
              </p:cNvSpPr>
              <p:nvPr/>
            </p:nvSpPr>
            <p:spPr bwMode="auto">
              <a:xfrm>
                <a:off x="3661" y="3027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999" name="Freeform 1371"/>
              <p:cNvSpPr>
                <a:spLocks/>
              </p:cNvSpPr>
              <p:nvPr/>
            </p:nvSpPr>
            <p:spPr bwMode="auto">
              <a:xfrm>
                <a:off x="3613" y="3033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00" name="Freeform 1372"/>
              <p:cNvSpPr>
                <a:spLocks/>
              </p:cNvSpPr>
              <p:nvPr/>
            </p:nvSpPr>
            <p:spPr bwMode="auto">
              <a:xfrm>
                <a:off x="3616" y="3033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01" name="Freeform 1373"/>
              <p:cNvSpPr>
                <a:spLocks/>
              </p:cNvSpPr>
              <p:nvPr/>
            </p:nvSpPr>
            <p:spPr bwMode="auto">
              <a:xfrm>
                <a:off x="3623" y="3033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02" name="Freeform 1374"/>
              <p:cNvSpPr>
                <a:spLocks/>
              </p:cNvSpPr>
              <p:nvPr/>
            </p:nvSpPr>
            <p:spPr bwMode="auto">
              <a:xfrm>
                <a:off x="3623" y="3033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03" name="Freeform 1375"/>
              <p:cNvSpPr>
                <a:spLocks/>
              </p:cNvSpPr>
              <p:nvPr/>
            </p:nvSpPr>
            <p:spPr bwMode="auto">
              <a:xfrm>
                <a:off x="3623" y="3027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04" name="Freeform 1376"/>
              <p:cNvSpPr>
                <a:spLocks/>
              </p:cNvSpPr>
              <p:nvPr/>
            </p:nvSpPr>
            <p:spPr bwMode="auto">
              <a:xfrm>
                <a:off x="3623" y="3024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05" name="Freeform 1377"/>
              <p:cNvSpPr>
                <a:spLocks/>
              </p:cNvSpPr>
              <p:nvPr/>
            </p:nvSpPr>
            <p:spPr bwMode="auto">
              <a:xfrm>
                <a:off x="3616" y="3024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06" name="Freeform 1378"/>
              <p:cNvSpPr>
                <a:spLocks/>
              </p:cNvSpPr>
              <p:nvPr/>
            </p:nvSpPr>
            <p:spPr bwMode="auto">
              <a:xfrm>
                <a:off x="3613" y="3027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07" name="Freeform 1379"/>
              <p:cNvSpPr>
                <a:spLocks/>
              </p:cNvSpPr>
              <p:nvPr/>
            </p:nvSpPr>
            <p:spPr bwMode="auto">
              <a:xfrm>
                <a:off x="3575" y="3029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08" name="Freeform 1380"/>
              <p:cNvSpPr>
                <a:spLocks/>
              </p:cNvSpPr>
              <p:nvPr/>
            </p:nvSpPr>
            <p:spPr bwMode="auto">
              <a:xfrm>
                <a:off x="3577" y="3029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09" name="Freeform 1381"/>
              <p:cNvSpPr>
                <a:spLocks/>
              </p:cNvSpPr>
              <p:nvPr/>
            </p:nvSpPr>
            <p:spPr bwMode="auto">
              <a:xfrm>
                <a:off x="3584" y="3029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10" name="Freeform 1382"/>
              <p:cNvSpPr>
                <a:spLocks/>
              </p:cNvSpPr>
              <p:nvPr/>
            </p:nvSpPr>
            <p:spPr bwMode="auto">
              <a:xfrm>
                <a:off x="3584" y="3029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11" name="Freeform 1383"/>
              <p:cNvSpPr>
                <a:spLocks/>
              </p:cNvSpPr>
              <p:nvPr/>
            </p:nvSpPr>
            <p:spPr bwMode="auto">
              <a:xfrm>
                <a:off x="3584" y="3022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12" name="Freeform 1384"/>
              <p:cNvSpPr>
                <a:spLocks/>
              </p:cNvSpPr>
              <p:nvPr/>
            </p:nvSpPr>
            <p:spPr bwMode="auto">
              <a:xfrm>
                <a:off x="3584" y="3020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13" name="Freeform 1385"/>
              <p:cNvSpPr>
                <a:spLocks/>
              </p:cNvSpPr>
              <p:nvPr/>
            </p:nvSpPr>
            <p:spPr bwMode="auto">
              <a:xfrm>
                <a:off x="3577" y="3020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14" name="Freeform 1386"/>
              <p:cNvSpPr>
                <a:spLocks/>
              </p:cNvSpPr>
              <p:nvPr/>
            </p:nvSpPr>
            <p:spPr bwMode="auto">
              <a:xfrm>
                <a:off x="3575" y="3022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15" name="Freeform 1387"/>
              <p:cNvSpPr>
                <a:spLocks/>
              </p:cNvSpPr>
              <p:nvPr/>
            </p:nvSpPr>
            <p:spPr bwMode="auto">
              <a:xfrm>
                <a:off x="3515" y="3033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16" name="Freeform 1388"/>
              <p:cNvSpPr>
                <a:spLocks/>
              </p:cNvSpPr>
              <p:nvPr/>
            </p:nvSpPr>
            <p:spPr bwMode="auto">
              <a:xfrm>
                <a:off x="3517" y="3033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17" name="Freeform 1389"/>
              <p:cNvSpPr>
                <a:spLocks/>
              </p:cNvSpPr>
              <p:nvPr/>
            </p:nvSpPr>
            <p:spPr bwMode="auto">
              <a:xfrm>
                <a:off x="3524" y="3033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18" name="Freeform 1390"/>
              <p:cNvSpPr>
                <a:spLocks/>
              </p:cNvSpPr>
              <p:nvPr/>
            </p:nvSpPr>
            <p:spPr bwMode="auto">
              <a:xfrm>
                <a:off x="3524" y="3033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19" name="Freeform 1391"/>
              <p:cNvSpPr>
                <a:spLocks/>
              </p:cNvSpPr>
              <p:nvPr/>
            </p:nvSpPr>
            <p:spPr bwMode="auto">
              <a:xfrm>
                <a:off x="3524" y="3027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20" name="Freeform 1392"/>
              <p:cNvSpPr>
                <a:spLocks/>
              </p:cNvSpPr>
              <p:nvPr/>
            </p:nvSpPr>
            <p:spPr bwMode="auto">
              <a:xfrm>
                <a:off x="3524" y="3024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21" name="Freeform 1393"/>
              <p:cNvSpPr>
                <a:spLocks/>
              </p:cNvSpPr>
              <p:nvPr/>
            </p:nvSpPr>
            <p:spPr bwMode="auto">
              <a:xfrm>
                <a:off x="3517" y="3024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22" name="Freeform 1394"/>
              <p:cNvSpPr>
                <a:spLocks/>
              </p:cNvSpPr>
              <p:nvPr/>
            </p:nvSpPr>
            <p:spPr bwMode="auto">
              <a:xfrm>
                <a:off x="3515" y="3027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23" name="Freeform 1395"/>
              <p:cNvSpPr>
                <a:spLocks/>
              </p:cNvSpPr>
              <p:nvPr/>
            </p:nvSpPr>
            <p:spPr bwMode="auto">
              <a:xfrm>
                <a:off x="3416" y="3033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24" name="Freeform 1396"/>
              <p:cNvSpPr>
                <a:spLocks/>
              </p:cNvSpPr>
              <p:nvPr/>
            </p:nvSpPr>
            <p:spPr bwMode="auto">
              <a:xfrm>
                <a:off x="3419" y="3033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25" name="Freeform 1397"/>
              <p:cNvSpPr>
                <a:spLocks/>
              </p:cNvSpPr>
              <p:nvPr/>
            </p:nvSpPr>
            <p:spPr bwMode="auto">
              <a:xfrm>
                <a:off x="3425" y="3033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26" name="Freeform 1398"/>
              <p:cNvSpPr>
                <a:spLocks/>
              </p:cNvSpPr>
              <p:nvPr/>
            </p:nvSpPr>
            <p:spPr bwMode="auto">
              <a:xfrm>
                <a:off x="3425" y="3033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27" name="Freeform 1399"/>
              <p:cNvSpPr>
                <a:spLocks/>
              </p:cNvSpPr>
              <p:nvPr/>
            </p:nvSpPr>
            <p:spPr bwMode="auto">
              <a:xfrm>
                <a:off x="3425" y="3027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28" name="Freeform 1400"/>
              <p:cNvSpPr>
                <a:spLocks/>
              </p:cNvSpPr>
              <p:nvPr/>
            </p:nvSpPr>
            <p:spPr bwMode="auto">
              <a:xfrm>
                <a:off x="3425" y="3024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29" name="Freeform 1401"/>
              <p:cNvSpPr>
                <a:spLocks/>
              </p:cNvSpPr>
              <p:nvPr/>
            </p:nvSpPr>
            <p:spPr bwMode="auto">
              <a:xfrm>
                <a:off x="3419" y="3024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30" name="Freeform 1402"/>
              <p:cNvSpPr>
                <a:spLocks/>
              </p:cNvSpPr>
              <p:nvPr/>
            </p:nvSpPr>
            <p:spPr bwMode="auto">
              <a:xfrm>
                <a:off x="3416" y="3027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31" name="Freeform 1403"/>
              <p:cNvSpPr>
                <a:spLocks/>
              </p:cNvSpPr>
              <p:nvPr/>
            </p:nvSpPr>
            <p:spPr bwMode="auto">
              <a:xfrm>
                <a:off x="3321" y="3033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32" name="Freeform 1404"/>
              <p:cNvSpPr>
                <a:spLocks/>
              </p:cNvSpPr>
              <p:nvPr/>
            </p:nvSpPr>
            <p:spPr bwMode="auto">
              <a:xfrm>
                <a:off x="3324" y="3033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33" name="Freeform 1405"/>
              <p:cNvSpPr>
                <a:spLocks/>
              </p:cNvSpPr>
              <p:nvPr/>
            </p:nvSpPr>
            <p:spPr bwMode="auto">
              <a:xfrm>
                <a:off x="3331" y="3033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34" name="Freeform 1406"/>
              <p:cNvSpPr>
                <a:spLocks/>
              </p:cNvSpPr>
              <p:nvPr/>
            </p:nvSpPr>
            <p:spPr bwMode="auto">
              <a:xfrm>
                <a:off x="3331" y="3033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35" name="Freeform 1407"/>
              <p:cNvSpPr>
                <a:spLocks/>
              </p:cNvSpPr>
              <p:nvPr/>
            </p:nvSpPr>
            <p:spPr bwMode="auto">
              <a:xfrm>
                <a:off x="3331" y="3027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36" name="Freeform 1408"/>
              <p:cNvSpPr>
                <a:spLocks/>
              </p:cNvSpPr>
              <p:nvPr/>
            </p:nvSpPr>
            <p:spPr bwMode="auto">
              <a:xfrm>
                <a:off x="3331" y="3024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37" name="Freeform 1409"/>
              <p:cNvSpPr>
                <a:spLocks/>
              </p:cNvSpPr>
              <p:nvPr/>
            </p:nvSpPr>
            <p:spPr bwMode="auto">
              <a:xfrm>
                <a:off x="3324" y="3024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38" name="Freeform 1410"/>
              <p:cNvSpPr>
                <a:spLocks/>
              </p:cNvSpPr>
              <p:nvPr/>
            </p:nvSpPr>
            <p:spPr bwMode="auto">
              <a:xfrm>
                <a:off x="3321" y="3027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9039" name="Freeform 1411"/>
              <p:cNvSpPr>
                <a:spLocks/>
              </p:cNvSpPr>
              <p:nvPr/>
            </p:nvSpPr>
            <p:spPr bwMode="auto">
              <a:xfrm>
                <a:off x="3223" y="3033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24628" name="Group 1412"/>
            <p:cNvGrpSpPr>
              <a:grpSpLocks/>
            </p:cNvGrpSpPr>
            <p:nvPr/>
          </p:nvGrpSpPr>
          <p:grpSpPr bwMode="auto">
            <a:xfrm>
              <a:off x="3223" y="2861"/>
              <a:ext cx="468" cy="426"/>
              <a:chOff x="3223" y="2861"/>
              <a:chExt cx="468" cy="426"/>
            </a:xfrm>
          </p:grpSpPr>
          <p:sp>
            <p:nvSpPr>
              <p:cNvPr id="28640" name="Freeform 1413"/>
              <p:cNvSpPr>
                <a:spLocks/>
              </p:cNvSpPr>
              <p:nvPr/>
            </p:nvSpPr>
            <p:spPr bwMode="auto">
              <a:xfrm>
                <a:off x="3225" y="3033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41" name="Freeform 1414"/>
              <p:cNvSpPr>
                <a:spLocks/>
              </p:cNvSpPr>
              <p:nvPr/>
            </p:nvSpPr>
            <p:spPr bwMode="auto">
              <a:xfrm>
                <a:off x="3232" y="3033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42" name="Freeform 1415"/>
              <p:cNvSpPr>
                <a:spLocks/>
              </p:cNvSpPr>
              <p:nvPr/>
            </p:nvSpPr>
            <p:spPr bwMode="auto">
              <a:xfrm>
                <a:off x="3232" y="3033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43" name="Freeform 1416"/>
              <p:cNvSpPr>
                <a:spLocks/>
              </p:cNvSpPr>
              <p:nvPr/>
            </p:nvSpPr>
            <p:spPr bwMode="auto">
              <a:xfrm>
                <a:off x="3232" y="3027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44" name="Freeform 1417"/>
              <p:cNvSpPr>
                <a:spLocks/>
              </p:cNvSpPr>
              <p:nvPr/>
            </p:nvSpPr>
            <p:spPr bwMode="auto">
              <a:xfrm>
                <a:off x="3232" y="3024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45" name="Freeform 1418"/>
              <p:cNvSpPr>
                <a:spLocks/>
              </p:cNvSpPr>
              <p:nvPr/>
            </p:nvSpPr>
            <p:spPr bwMode="auto">
              <a:xfrm>
                <a:off x="3225" y="3024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46" name="Freeform 1419"/>
              <p:cNvSpPr>
                <a:spLocks/>
              </p:cNvSpPr>
              <p:nvPr/>
            </p:nvSpPr>
            <p:spPr bwMode="auto">
              <a:xfrm>
                <a:off x="3223" y="3027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47" name="Line 1420"/>
              <p:cNvSpPr>
                <a:spLocks noChangeShapeType="1"/>
              </p:cNvSpPr>
              <p:nvPr/>
            </p:nvSpPr>
            <p:spPr bwMode="auto">
              <a:xfrm flipV="1">
                <a:off x="3474" y="2879"/>
                <a:ext cx="1" cy="168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48" name="Line 1421"/>
              <p:cNvSpPr>
                <a:spLocks noChangeShapeType="1"/>
              </p:cNvSpPr>
              <p:nvPr/>
            </p:nvSpPr>
            <p:spPr bwMode="auto">
              <a:xfrm flipV="1">
                <a:off x="3424" y="3254"/>
                <a:ext cx="30" cy="33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49" name="Line 1422"/>
              <p:cNvSpPr>
                <a:spLocks noChangeShapeType="1"/>
              </p:cNvSpPr>
              <p:nvPr/>
            </p:nvSpPr>
            <p:spPr bwMode="auto">
              <a:xfrm flipV="1">
                <a:off x="3454" y="3217"/>
                <a:ext cx="26" cy="37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50" name="Line 1423"/>
              <p:cNvSpPr>
                <a:spLocks noChangeShapeType="1"/>
              </p:cNvSpPr>
              <p:nvPr/>
            </p:nvSpPr>
            <p:spPr bwMode="auto">
              <a:xfrm flipV="1">
                <a:off x="3480" y="3178"/>
                <a:ext cx="21" cy="39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51" name="Line 1424"/>
              <p:cNvSpPr>
                <a:spLocks noChangeShapeType="1"/>
              </p:cNvSpPr>
              <p:nvPr/>
            </p:nvSpPr>
            <p:spPr bwMode="auto">
              <a:xfrm flipV="1">
                <a:off x="3501" y="3136"/>
                <a:ext cx="15" cy="42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52" name="Line 1425"/>
              <p:cNvSpPr>
                <a:spLocks noChangeShapeType="1"/>
              </p:cNvSpPr>
              <p:nvPr/>
            </p:nvSpPr>
            <p:spPr bwMode="auto">
              <a:xfrm flipV="1">
                <a:off x="3235" y="3254"/>
                <a:ext cx="30" cy="33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53" name="Line 1426"/>
              <p:cNvSpPr>
                <a:spLocks noChangeShapeType="1"/>
              </p:cNvSpPr>
              <p:nvPr/>
            </p:nvSpPr>
            <p:spPr bwMode="auto">
              <a:xfrm flipV="1">
                <a:off x="3265" y="3217"/>
                <a:ext cx="26" cy="37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54" name="Line 1427"/>
              <p:cNvSpPr>
                <a:spLocks noChangeShapeType="1"/>
              </p:cNvSpPr>
              <p:nvPr/>
            </p:nvSpPr>
            <p:spPr bwMode="auto">
              <a:xfrm flipV="1">
                <a:off x="3291" y="3178"/>
                <a:ext cx="21" cy="39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55" name="Line 1428"/>
              <p:cNvSpPr>
                <a:spLocks noChangeShapeType="1"/>
              </p:cNvSpPr>
              <p:nvPr/>
            </p:nvSpPr>
            <p:spPr bwMode="auto">
              <a:xfrm flipV="1">
                <a:off x="3312" y="3136"/>
                <a:ext cx="15" cy="42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56" name="Freeform 1429"/>
              <p:cNvSpPr>
                <a:spLocks/>
              </p:cNvSpPr>
              <p:nvPr/>
            </p:nvSpPr>
            <p:spPr bwMode="auto">
              <a:xfrm>
                <a:off x="3300" y="3252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57" name="Freeform 1430"/>
              <p:cNvSpPr>
                <a:spLocks/>
              </p:cNvSpPr>
              <p:nvPr/>
            </p:nvSpPr>
            <p:spPr bwMode="auto">
              <a:xfrm>
                <a:off x="3303" y="3252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58" name="Freeform 1431"/>
              <p:cNvSpPr>
                <a:spLocks/>
              </p:cNvSpPr>
              <p:nvPr/>
            </p:nvSpPr>
            <p:spPr bwMode="auto">
              <a:xfrm>
                <a:off x="3309" y="3252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59" name="Freeform 1432"/>
              <p:cNvSpPr>
                <a:spLocks/>
              </p:cNvSpPr>
              <p:nvPr/>
            </p:nvSpPr>
            <p:spPr bwMode="auto">
              <a:xfrm>
                <a:off x="3309" y="3252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60" name="Freeform 1433"/>
              <p:cNvSpPr>
                <a:spLocks/>
              </p:cNvSpPr>
              <p:nvPr/>
            </p:nvSpPr>
            <p:spPr bwMode="auto">
              <a:xfrm>
                <a:off x="3309" y="3245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61" name="Freeform 1434"/>
              <p:cNvSpPr>
                <a:spLocks/>
              </p:cNvSpPr>
              <p:nvPr/>
            </p:nvSpPr>
            <p:spPr bwMode="auto">
              <a:xfrm>
                <a:off x="3309" y="3243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62" name="Freeform 1435"/>
              <p:cNvSpPr>
                <a:spLocks/>
              </p:cNvSpPr>
              <p:nvPr/>
            </p:nvSpPr>
            <p:spPr bwMode="auto">
              <a:xfrm>
                <a:off x="3303" y="3243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2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2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63" name="Freeform 1436"/>
              <p:cNvSpPr>
                <a:spLocks/>
              </p:cNvSpPr>
              <p:nvPr/>
            </p:nvSpPr>
            <p:spPr bwMode="auto">
              <a:xfrm>
                <a:off x="3300" y="3245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64" name="Freeform 1437"/>
              <p:cNvSpPr>
                <a:spLocks/>
              </p:cNvSpPr>
              <p:nvPr/>
            </p:nvSpPr>
            <p:spPr bwMode="auto">
              <a:xfrm>
                <a:off x="3321" y="3067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65" name="Freeform 1438"/>
              <p:cNvSpPr>
                <a:spLocks/>
              </p:cNvSpPr>
              <p:nvPr/>
            </p:nvSpPr>
            <p:spPr bwMode="auto">
              <a:xfrm>
                <a:off x="3324" y="3067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66" name="Freeform 1439"/>
              <p:cNvSpPr>
                <a:spLocks/>
              </p:cNvSpPr>
              <p:nvPr/>
            </p:nvSpPr>
            <p:spPr bwMode="auto">
              <a:xfrm>
                <a:off x="3331" y="3067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67" name="Freeform 1440"/>
              <p:cNvSpPr>
                <a:spLocks/>
              </p:cNvSpPr>
              <p:nvPr/>
            </p:nvSpPr>
            <p:spPr bwMode="auto">
              <a:xfrm>
                <a:off x="3331" y="3067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68" name="Freeform 1441"/>
              <p:cNvSpPr>
                <a:spLocks/>
              </p:cNvSpPr>
              <p:nvPr/>
            </p:nvSpPr>
            <p:spPr bwMode="auto">
              <a:xfrm>
                <a:off x="3331" y="3061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69" name="Freeform 1442"/>
              <p:cNvSpPr>
                <a:spLocks/>
              </p:cNvSpPr>
              <p:nvPr/>
            </p:nvSpPr>
            <p:spPr bwMode="auto">
              <a:xfrm>
                <a:off x="3331" y="3058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70" name="Freeform 1443"/>
              <p:cNvSpPr>
                <a:spLocks/>
              </p:cNvSpPr>
              <p:nvPr/>
            </p:nvSpPr>
            <p:spPr bwMode="auto">
              <a:xfrm>
                <a:off x="3324" y="3058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71" name="Freeform 1444"/>
              <p:cNvSpPr>
                <a:spLocks/>
              </p:cNvSpPr>
              <p:nvPr/>
            </p:nvSpPr>
            <p:spPr bwMode="auto">
              <a:xfrm>
                <a:off x="3321" y="3061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72" name="Freeform 1445"/>
              <p:cNvSpPr>
                <a:spLocks/>
              </p:cNvSpPr>
              <p:nvPr/>
            </p:nvSpPr>
            <p:spPr bwMode="auto">
              <a:xfrm>
                <a:off x="3326" y="3093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73" name="Freeform 1446"/>
              <p:cNvSpPr>
                <a:spLocks/>
              </p:cNvSpPr>
              <p:nvPr/>
            </p:nvSpPr>
            <p:spPr bwMode="auto">
              <a:xfrm>
                <a:off x="3328" y="3093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74" name="Freeform 1447"/>
              <p:cNvSpPr>
                <a:spLocks/>
              </p:cNvSpPr>
              <p:nvPr/>
            </p:nvSpPr>
            <p:spPr bwMode="auto">
              <a:xfrm>
                <a:off x="3335" y="3093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75" name="Freeform 1448"/>
              <p:cNvSpPr>
                <a:spLocks/>
              </p:cNvSpPr>
              <p:nvPr/>
            </p:nvSpPr>
            <p:spPr bwMode="auto">
              <a:xfrm>
                <a:off x="3335" y="3093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76" name="Freeform 1449"/>
              <p:cNvSpPr>
                <a:spLocks/>
              </p:cNvSpPr>
              <p:nvPr/>
            </p:nvSpPr>
            <p:spPr bwMode="auto">
              <a:xfrm>
                <a:off x="3335" y="3087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77" name="Freeform 1450"/>
              <p:cNvSpPr>
                <a:spLocks/>
              </p:cNvSpPr>
              <p:nvPr/>
            </p:nvSpPr>
            <p:spPr bwMode="auto">
              <a:xfrm>
                <a:off x="3335" y="3084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78" name="Freeform 1451"/>
              <p:cNvSpPr>
                <a:spLocks/>
              </p:cNvSpPr>
              <p:nvPr/>
            </p:nvSpPr>
            <p:spPr bwMode="auto">
              <a:xfrm>
                <a:off x="3328" y="3084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79" name="Freeform 1452"/>
              <p:cNvSpPr>
                <a:spLocks/>
              </p:cNvSpPr>
              <p:nvPr/>
            </p:nvSpPr>
            <p:spPr bwMode="auto">
              <a:xfrm>
                <a:off x="3326" y="3087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80" name="Line 1453"/>
              <p:cNvSpPr>
                <a:spLocks noChangeShapeType="1"/>
              </p:cNvSpPr>
              <p:nvPr/>
            </p:nvSpPr>
            <p:spPr bwMode="auto">
              <a:xfrm flipH="1">
                <a:off x="3301" y="3124"/>
                <a:ext cx="30" cy="53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81" name="Line 1454"/>
              <p:cNvSpPr>
                <a:spLocks noChangeShapeType="1"/>
              </p:cNvSpPr>
              <p:nvPr/>
            </p:nvSpPr>
            <p:spPr bwMode="auto">
              <a:xfrm flipH="1" flipV="1">
                <a:off x="3301" y="3177"/>
                <a:ext cx="19" cy="11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82" name="Freeform 1455"/>
              <p:cNvSpPr>
                <a:spLocks/>
              </p:cNvSpPr>
              <p:nvPr/>
            </p:nvSpPr>
            <p:spPr bwMode="auto">
              <a:xfrm>
                <a:off x="3301" y="3124"/>
                <a:ext cx="30" cy="64"/>
              </a:xfrm>
              <a:custGeom>
                <a:avLst/>
                <a:gdLst>
                  <a:gd name="T0" fmla="*/ 30 w 30"/>
                  <a:gd name="T1" fmla="*/ 0 h 64"/>
                  <a:gd name="T2" fmla="*/ 0 w 30"/>
                  <a:gd name="T3" fmla="*/ 53 h 64"/>
                  <a:gd name="T4" fmla="*/ 19 w 30"/>
                  <a:gd name="T5" fmla="*/ 64 h 64"/>
                  <a:gd name="T6" fmla="*/ 30 w 30"/>
                  <a:gd name="T7" fmla="*/ 0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"/>
                  <a:gd name="T13" fmla="*/ 0 h 64"/>
                  <a:gd name="T14" fmla="*/ 30 w 30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" h="64">
                    <a:moveTo>
                      <a:pt x="30" y="0"/>
                    </a:moveTo>
                    <a:lnTo>
                      <a:pt x="0" y="53"/>
                    </a:lnTo>
                    <a:lnTo>
                      <a:pt x="19" y="64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83" name="Line 1456"/>
              <p:cNvSpPr>
                <a:spLocks noChangeShapeType="1"/>
              </p:cNvSpPr>
              <p:nvPr/>
            </p:nvSpPr>
            <p:spPr bwMode="auto">
              <a:xfrm flipH="1">
                <a:off x="3320" y="3124"/>
                <a:ext cx="11" cy="64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84" name="Freeform 1457"/>
              <p:cNvSpPr>
                <a:spLocks/>
              </p:cNvSpPr>
              <p:nvPr/>
            </p:nvSpPr>
            <p:spPr bwMode="auto">
              <a:xfrm>
                <a:off x="3223" y="3067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85" name="Freeform 1458"/>
              <p:cNvSpPr>
                <a:spLocks/>
              </p:cNvSpPr>
              <p:nvPr/>
            </p:nvSpPr>
            <p:spPr bwMode="auto">
              <a:xfrm>
                <a:off x="3225" y="3067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86" name="Freeform 1459"/>
              <p:cNvSpPr>
                <a:spLocks/>
              </p:cNvSpPr>
              <p:nvPr/>
            </p:nvSpPr>
            <p:spPr bwMode="auto">
              <a:xfrm>
                <a:off x="3232" y="3067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87" name="Freeform 1460"/>
              <p:cNvSpPr>
                <a:spLocks/>
              </p:cNvSpPr>
              <p:nvPr/>
            </p:nvSpPr>
            <p:spPr bwMode="auto">
              <a:xfrm>
                <a:off x="3232" y="3067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88" name="Freeform 1461"/>
              <p:cNvSpPr>
                <a:spLocks/>
              </p:cNvSpPr>
              <p:nvPr/>
            </p:nvSpPr>
            <p:spPr bwMode="auto">
              <a:xfrm>
                <a:off x="3232" y="3061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89" name="Freeform 1462"/>
              <p:cNvSpPr>
                <a:spLocks/>
              </p:cNvSpPr>
              <p:nvPr/>
            </p:nvSpPr>
            <p:spPr bwMode="auto">
              <a:xfrm>
                <a:off x="3232" y="3058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90" name="Freeform 1463"/>
              <p:cNvSpPr>
                <a:spLocks/>
              </p:cNvSpPr>
              <p:nvPr/>
            </p:nvSpPr>
            <p:spPr bwMode="auto">
              <a:xfrm>
                <a:off x="3225" y="3058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91" name="Freeform 1464"/>
              <p:cNvSpPr>
                <a:spLocks/>
              </p:cNvSpPr>
              <p:nvPr/>
            </p:nvSpPr>
            <p:spPr bwMode="auto">
              <a:xfrm>
                <a:off x="3223" y="3061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92" name="Freeform 1465"/>
              <p:cNvSpPr>
                <a:spLocks/>
              </p:cNvSpPr>
              <p:nvPr/>
            </p:nvSpPr>
            <p:spPr bwMode="auto">
              <a:xfrm>
                <a:off x="3227" y="3093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93" name="Freeform 1466"/>
              <p:cNvSpPr>
                <a:spLocks/>
              </p:cNvSpPr>
              <p:nvPr/>
            </p:nvSpPr>
            <p:spPr bwMode="auto">
              <a:xfrm>
                <a:off x="3230" y="3093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94" name="Freeform 1467"/>
              <p:cNvSpPr>
                <a:spLocks/>
              </p:cNvSpPr>
              <p:nvPr/>
            </p:nvSpPr>
            <p:spPr bwMode="auto">
              <a:xfrm>
                <a:off x="3236" y="3093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95" name="Freeform 1468"/>
              <p:cNvSpPr>
                <a:spLocks/>
              </p:cNvSpPr>
              <p:nvPr/>
            </p:nvSpPr>
            <p:spPr bwMode="auto">
              <a:xfrm>
                <a:off x="3236" y="3093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96" name="Freeform 1469"/>
              <p:cNvSpPr>
                <a:spLocks/>
              </p:cNvSpPr>
              <p:nvPr/>
            </p:nvSpPr>
            <p:spPr bwMode="auto">
              <a:xfrm>
                <a:off x="3236" y="3087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97" name="Freeform 1470"/>
              <p:cNvSpPr>
                <a:spLocks/>
              </p:cNvSpPr>
              <p:nvPr/>
            </p:nvSpPr>
            <p:spPr bwMode="auto">
              <a:xfrm>
                <a:off x="3236" y="3084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98" name="Freeform 1471"/>
              <p:cNvSpPr>
                <a:spLocks/>
              </p:cNvSpPr>
              <p:nvPr/>
            </p:nvSpPr>
            <p:spPr bwMode="auto">
              <a:xfrm>
                <a:off x="3230" y="3084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99" name="Freeform 1472"/>
              <p:cNvSpPr>
                <a:spLocks/>
              </p:cNvSpPr>
              <p:nvPr/>
            </p:nvSpPr>
            <p:spPr bwMode="auto">
              <a:xfrm>
                <a:off x="3227" y="3087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00" name="Freeform 1473"/>
              <p:cNvSpPr>
                <a:spLocks/>
              </p:cNvSpPr>
              <p:nvPr/>
            </p:nvSpPr>
            <p:spPr bwMode="auto">
              <a:xfrm>
                <a:off x="3403" y="3171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3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3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01" name="Freeform 1474"/>
              <p:cNvSpPr>
                <a:spLocks/>
              </p:cNvSpPr>
              <p:nvPr/>
            </p:nvSpPr>
            <p:spPr bwMode="auto">
              <a:xfrm>
                <a:off x="3406" y="3171"/>
                <a:ext cx="6" cy="9"/>
              </a:xfrm>
              <a:custGeom>
                <a:avLst/>
                <a:gdLst>
                  <a:gd name="T0" fmla="*/ 0 w 6"/>
                  <a:gd name="T1" fmla="*/ 6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6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02" name="Freeform 1475"/>
              <p:cNvSpPr>
                <a:spLocks/>
              </p:cNvSpPr>
              <p:nvPr/>
            </p:nvSpPr>
            <p:spPr bwMode="auto">
              <a:xfrm>
                <a:off x="3412" y="3171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03" name="Freeform 1476"/>
              <p:cNvSpPr>
                <a:spLocks/>
              </p:cNvSpPr>
              <p:nvPr/>
            </p:nvSpPr>
            <p:spPr bwMode="auto">
              <a:xfrm>
                <a:off x="3412" y="3171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04" name="Freeform 1477"/>
              <p:cNvSpPr>
                <a:spLocks/>
              </p:cNvSpPr>
              <p:nvPr/>
            </p:nvSpPr>
            <p:spPr bwMode="auto">
              <a:xfrm>
                <a:off x="3412" y="3164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05" name="Freeform 1478"/>
              <p:cNvSpPr>
                <a:spLocks/>
              </p:cNvSpPr>
              <p:nvPr/>
            </p:nvSpPr>
            <p:spPr bwMode="auto">
              <a:xfrm>
                <a:off x="3412" y="3161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06" name="Freeform 1479"/>
              <p:cNvSpPr>
                <a:spLocks/>
              </p:cNvSpPr>
              <p:nvPr/>
            </p:nvSpPr>
            <p:spPr bwMode="auto">
              <a:xfrm>
                <a:off x="3406" y="3161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07" name="Freeform 1480"/>
              <p:cNvSpPr>
                <a:spLocks/>
              </p:cNvSpPr>
              <p:nvPr/>
            </p:nvSpPr>
            <p:spPr bwMode="auto">
              <a:xfrm>
                <a:off x="3403" y="3164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08" name="Freeform 1481"/>
              <p:cNvSpPr>
                <a:spLocks/>
              </p:cNvSpPr>
              <p:nvPr/>
            </p:nvSpPr>
            <p:spPr bwMode="auto">
              <a:xfrm>
                <a:off x="3373" y="3072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09" name="Freeform 1482"/>
              <p:cNvSpPr>
                <a:spLocks/>
              </p:cNvSpPr>
              <p:nvPr/>
            </p:nvSpPr>
            <p:spPr bwMode="auto">
              <a:xfrm>
                <a:off x="3376" y="3072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7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10" name="Freeform 1483"/>
              <p:cNvSpPr>
                <a:spLocks/>
              </p:cNvSpPr>
              <p:nvPr/>
            </p:nvSpPr>
            <p:spPr bwMode="auto">
              <a:xfrm>
                <a:off x="3382" y="3072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11" name="Freeform 1484"/>
              <p:cNvSpPr>
                <a:spLocks/>
              </p:cNvSpPr>
              <p:nvPr/>
            </p:nvSpPr>
            <p:spPr bwMode="auto">
              <a:xfrm>
                <a:off x="3382" y="3072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12" name="Freeform 1485"/>
              <p:cNvSpPr>
                <a:spLocks/>
              </p:cNvSpPr>
              <p:nvPr/>
            </p:nvSpPr>
            <p:spPr bwMode="auto">
              <a:xfrm>
                <a:off x="3382" y="3065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13" name="Freeform 1486"/>
              <p:cNvSpPr>
                <a:spLocks/>
              </p:cNvSpPr>
              <p:nvPr/>
            </p:nvSpPr>
            <p:spPr bwMode="auto">
              <a:xfrm>
                <a:off x="3382" y="3062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14" name="Freeform 1487"/>
              <p:cNvSpPr>
                <a:spLocks/>
              </p:cNvSpPr>
              <p:nvPr/>
            </p:nvSpPr>
            <p:spPr bwMode="auto">
              <a:xfrm>
                <a:off x="3376" y="3062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15" name="Freeform 1488"/>
              <p:cNvSpPr>
                <a:spLocks/>
              </p:cNvSpPr>
              <p:nvPr/>
            </p:nvSpPr>
            <p:spPr bwMode="auto">
              <a:xfrm>
                <a:off x="3373" y="3065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16" name="Freeform 1489"/>
              <p:cNvSpPr>
                <a:spLocks/>
              </p:cNvSpPr>
              <p:nvPr/>
            </p:nvSpPr>
            <p:spPr bwMode="auto">
              <a:xfrm>
                <a:off x="3416" y="3067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17" name="Freeform 1490"/>
              <p:cNvSpPr>
                <a:spLocks/>
              </p:cNvSpPr>
              <p:nvPr/>
            </p:nvSpPr>
            <p:spPr bwMode="auto">
              <a:xfrm>
                <a:off x="3419" y="3067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18" name="Freeform 1491"/>
              <p:cNvSpPr>
                <a:spLocks/>
              </p:cNvSpPr>
              <p:nvPr/>
            </p:nvSpPr>
            <p:spPr bwMode="auto">
              <a:xfrm>
                <a:off x="3425" y="3067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19" name="Freeform 1492"/>
              <p:cNvSpPr>
                <a:spLocks/>
              </p:cNvSpPr>
              <p:nvPr/>
            </p:nvSpPr>
            <p:spPr bwMode="auto">
              <a:xfrm>
                <a:off x="3425" y="3067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20" name="Freeform 1493"/>
              <p:cNvSpPr>
                <a:spLocks/>
              </p:cNvSpPr>
              <p:nvPr/>
            </p:nvSpPr>
            <p:spPr bwMode="auto">
              <a:xfrm>
                <a:off x="3425" y="3061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21" name="Freeform 1494"/>
              <p:cNvSpPr>
                <a:spLocks/>
              </p:cNvSpPr>
              <p:nvPr/>
            </p:nvSpPr>
            <p:spPr bwMode="auto">
              <a:xfrm>
                <a:off x="3425" y="3058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22" name="Freeform 1495"/>
              <p:cNvSpPr>
                <a:spLocks/>
              </p:cNvSpPr>
              <p:nvPr/>
            </p:nvSpPr>
            <p:spPr bwMode="auto">
              <a:xfrm>
                <a:off x="3419" y="3058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23" name="Freeform 1496"/>
              <p:cNvSpPr>
                <a:spLocks/>
              </p:cNvSpPr>
              <p:nvPr/>
            </p:nvSpPr>
            <p:spPr bwMode="auto">
              <a:xfrm>
                <a:off x="3416" y="3061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24" name="Freeform 1497"/>
              <p:cNvSpPr>
                <a:spLocks/>
              </p:cNvSpPr>
              <p:nvPr/>
            </p:nvSpPr>
            <p:spPr bwMode="auto">
              <a:xfrm>
                <a:off x="3420" y="3093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25" name="Freeform 1498"/>
              <p:cNvSpPr>
                <a:spLocks/>
              </p:cNvSpPr>
              <p:nvPr/>
            </p:nvSpPr>
            <p:spPr bwMode="auto">
              <a:xfrm>
                <a:off x="3423" y="3093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26" name="Freeform 1499"/>
              <p:cNvSpPr>
                <a:spLocks/>
              </p:cNvSpPr>
              <p:nvPr/>
            </p:nvSpPr>
            <p:spPr bwMode="auto">
              <a:xfrm>
                <a:off x="3430" y="3093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27" name="Freeform 1500"/>
              <p:cNvSpPr>
                <a:spLocks/>
              </p:cNvSpPr>
              <p:nvPr/>
            </p:nvSpPr>
            <p:spPr bwMode="auto">
              <a:xfrm>
                <a:off x="3430" y="3093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28" name="Freeform 1501"/>
              <p:cNvSpPr>
                <a:spLocks/>
              </p:cNvSpPr>
              <p:nvPr/>
            </p:nvSpPr>
            <p:spPr bwMode="auto">
              <a:xfrm>
                <a:off x="3430" y="3087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6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29" name="Freeform 1502"/>
              <p:cNvSpPr>
                <a:spLocks/>
              </p:cNvSpPr>
              <p:nvPr/>
            </p:nvSpPr>
            <p:spPr bwMode="auto">
              <a:xfrm>
                <a:off x="3430" y="3084"/>
                <a:ext cx="6" cy="9"/>
              </a:xfrm>
              <a:custGeom>
                <a:avLst/>
                <a:gdLst>
                  <a:gd name="T0" fmla="*/ 6 w 6"/>
                  <a:gd name="T1" fmla="*/ 3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30" name="Freeform 1503"/>
              <p:cNvSpPr>
                <a:spLocks/>
              </p:cNvSpPr>
              <p:nvPr/>
            </p:nvSpPr>
            <p:spPr bwMode="auto">
              <a:xfrm>
                <a:off x="3423" y="3084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31" name="Freeform 1504"/>
              <p:cNvSpPr>
                <a:spLocks/>
              </p:cNvSpPr>
              <p:nvPr/>
            </p:nvSpPr>
            <p:spPr bwMode="auto">
              <a:xfrm>
                <a:off x="3420" y="3087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32" name="Freeform 1505"/>
              <p:cNvSpPr>
                <a:spLocks/>
              </p:cNvSpPr>
              <p:nvPr/>
            </p:nvSpPr>
            <p:spPr bwMode="auto">
              <a:xfrm>
                <a:off x="3626" y="3201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33" name="Freeform 1506"/>
              <p:cNvSpPr>
                <a:spLocks/>
              </p:cNvSpPr>
              <p:nvPr/>
            </p:nvSpPr>
            <p:spPr bwMode="auto">
              <a:xfrm>
                <a:off x="3629" y="3201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34" name="Freeform 1507"/>
              <p:cNvSpPr>
                <a:spLocks/>
              </p:cNvSpPr>
              <p:nvPr/>
            </p:nvSpPr>
            <p:spPr bwMode="auto">
              <a:xfrm>
                <a:off x="3636" y="3201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6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35" name="Freeform 1508"/>
              <p:cNvSpPr>
                <a:spLocks/>
              </p:cNvSpPr>
              <p:nvPr/>
            </p:nvSpPr>
            <p:spPr bwMode="auto">
              <a:xfrm>
                <a:off x="3636" y="3201"/>
                <a:ext cx="9" cy="6"/>
              </a:xfrm>
              <a:custGeom>
                <a:avLst/>
                <a:gdLst>
                  <a:gd name="T0" fmla="*/ 6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6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6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36" name="Freeform 1509"/>
              <p:cNvSpPr>
                <a:spLocks/>
              </p:cNvSpPr>
              <p:nvPr/>
            </p:nvSpPr>
            <p:spPr bwMode="auto">
              <a:xfrm>
                <a:off x="3636" y="3194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37" name="Freeform 1510"/>
              <p:cNvSpPr>
                <a:spLocks/>
              </p:cNvSpPr>
              <p:nvPr/>
            </p:nvSpPr>
            <p:spPr bwMode="auto">
              <a:xfrm>
                <a:off x="3636" y="3191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38" name="Freeform 1511"/>
              <p:cNvSpPr>
                <a:spLocks/>
              </p:cNvSpPr>
              <p:nvPr/>
            </p:nvSpPr>
            <p:spPr bwMode="auto">
              <a:xfrm>
                <a:off x="3629" y="3191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39" name="Freeform 1512"/>
              <p:cNvSpPr>
                <a:spLocks/>
              </p:cNvSpPr>
              <p:nvPr/>
            </p:nvSpPr>
            <p:spPr bwMode="auto">
              <a:xfrm>
                <a:off x="3626" y="3194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40" name="Line 1513"/>
              <p:cNvSpPr>
                <a:spLocks noChangeShapeType="1"/>
              </p:cNvSpPr>
              <p:nvPr/>
            </p:nvSpPr>
            <p:spPr bwMode="auto">
              <a:xfrm flipV="1">
                <a:off x="3596" y="3245"/>
                <a:ext cx="30" cy="34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41" name="Line 1514"/>
              <p:cNvSpPr>
                <a:spLocks noChangeShapeType="1"/>
              </p:cNvSpPr>
              <p:nvPr/>
            </p:nvSpPr>
            <p:spPr bwMode="auto">
              <a:xfrm flipV="1">
                <a:off x="3626" y="3209"/>
                <a:ext cx="25" cy="36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42" name="Line 1515"/>
              <p:cNvSpPr>
                <a:spLocks noChangeShapeType="1"/>
              </p:cNvSpPr>
              <p:nvPr/>
            </p:nvSpPr>
            <p:spPr bwMode="auto">
              <a:xfrm flipV="1">
                <a:off x="3651" y="3169"/>
                <a:ext cx="21" cy="40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43" name="Line 1516"/>
              <p:cNvSpPr>
                <a:spLocks noChangeShapeType="1"/>
              </p:cNvSpPr>
              <p:nvPr/>
            </p:nvSpPr>
            <p:spPr bwMode="auto">
              <a:xfrm flipV="1">
                <a:off x="3672" y="3127"/>
                <a:ext cx="16" cy="42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44" name="Line 1517"/>
              <p:cNvSpPr>
                <a:spLocks noChangeShapeType="1"/>
              </p:cNvSpPr>
              <p:nvPr/>
            </p:nvSpPr>
            <p:spPr bwMode="auto">
              <a:xfrm flipH="1">
                <a:off x="3490" y="3124"/>
                <a:ext cx="30" cy="53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45" name="Line 1518"/>
              <p:cNvSpPr>
                <a:spLocks noChangeShapeType="1"/>
              </p:cNvSpPr>
              <p:nvPr/>
            </p:nvSpPr>
            <p:spPr bwMode="auto">
              <a:xfrm flipH="1" flipV="1">
                <a:off x="3490" y="3177"/>
                <a:ext cx="19" cy="11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46" name="Freeform 1519"/>
              <p:cNvSpPr>
                <a:spLocks/>
              </p:cNvSpPr>
              <p:nvPr/>
            </p:nvSpPr>
            <p:spPr bwMode="auto">
              <a:xfrm>
                <a:off x="3490" y="3124"/>
                <a:ext cx="30" cy="64"/>
              </a:xfrm>
              <a:custGeom>
                <a:avLst/>
                <a:gdLst>
                  <a:gd name="T0" fmla="*/ 30 w 30"/>
                  <a:gd name="T1" fmla="*/ 0 h 64"/>
                  <a:gd name="T2" fmla="*/ 0 w 30"/>
                  <a:gd name="T3" fmla="*/ 53 h 64"/>
                  <a:gd name="T4" fmla="*/ 19 w 30"/>
                  <a:gd name="T5" fmla="*/ 64 h 64"/>
                  <a:gd name="T6" fmla="*/ 30 w 30"/>
                  <a:gd name="T7" fmla="*/ 0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"/>
                  <a:gd name="T13" fmla="*/ 0 h 64"/>
                  <a:gd name="T14" fmla="*/ 30 w 30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" h="64">
                    <a:moveTo>
                      <a:pt x="30" y="0"/>
                    </a:moveTo>
                    <a:lnTo>
                      <a:pt x="0" y="53"/>
                    </a:lnTo>
                    <a:lnTo>
                      <a:pt x="19" y="64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47" name="Line 1520"/>
              <p:cNvSpPr>
                <a:spLocks noChangeShapeType="1"/>
              </p:cNvSpPr>
              <p:nvPr/>
            </p:nvSpPr>
            <p:spPr bwMode="auto">
              <a:xfrm flipH="1">
                <a:off x="3509" y="3124"/>
                <a:ext cx="11" cy="64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48" name="Freeform 1521"/>
              <p:cNvSpPr>
                <a:spLocks/>
              </p:cNvSpPr>
              <p:nvPr/>
            </p:nvSpPr>
            <p:spPr bwMode="auto">
              <a:xfrm>
                <a:off x="3515" y="3067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49" name="Freeform 1522"/>
              <p:cNvSpPr>
                <a:spLocks/>
              </p:cNvSpPr>
              <p:nvPr/>
            </p:nvSpPr>
            <p:spPr bwMode="auto">
              <a:xfrm>
                <a:off x="3517" y="3067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50" name="Freeform 1523"/>
              <p:cNvSpPr>
                <a:spLocks/>
              </p:cNvSpPr>
              <p:nvPr/>
            </p:nvSpPr>
            <p:spPr bwMode="auto">
              <a:xfrm>
                <a:off x="3524" y="3067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51" name="Freeform 1524"/>
              <p:cNvSpPr>
                <a:spLocks/>
              </p:cNvSpPr>
              <p:nvPr/>
            </p:nvSpPr>
            <p:spPr bwMode="auto">
              <a:xfrm>
                <a:off x="3524" y="3067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52" name="Freeform 1525"/>
              <p:cNvSpPr>
                <a:spLocks/>
              </p:cNvSpPr>
              <p:nvPr/>
            </p:nvSpPr>
            <p:spPr bwMode="auto">
              <a:xfrm>
                <a:off x="3524" y="3061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53" name="Freeform 1526"/>
              <p:cNvSpPr>
                <a:spLocks/>
              </p:cNvSpPr>
              <p:nvPr/>
            </p:nvSpPr>
            <p:spPr bwMode="auto">
              <a:xfrm>
                <a:off x="3524" y="3058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54" name="Freeform 1527"/>
              <p:cNvSpPr>
                <a:spLocks/>
              </p:cNvSpPr>
              <p:nvPr/>
            </p:nvSpPr>
            <p:spPr bwMode="auto">
              <a:xfrm>
                <a:off x="3517" y="3058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55" name="Freeform 1528"/>
              <p:cNvSpPr>
                <a:spLocks/>
              </p:cNvSpPr>
              <p:nvPr/>
            </p:nvSpPr>
            <p:spPr bwMode="auto">
              <a:xfrm>
                <a:off x="3515" y="3061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56" name="Freeform 1529"/>
              <p:cNvSpPr>
                <a:spLocks/>
              </p:cNvSpPr>
              <p:nvPr/>
            </p:nvSpPr>
            <p:spPr bwMode="auto">
              <a:xfrm>
                <a:off x="3519" y="3093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57" name="Freeform 1530"/>
              <p:cNvSpPr>
                <a:spLocks/>
              </p:cNvSpPr>
              <p:nvPr/>
            </p:nvSpPr>
            <p:spPr bwMode="auto">
              <a:xfrm>
                <a:off x="3522" y="3093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58" name="Freeform 1531"/>
              <p:cNvSpPr>
                <a:spLocks/>
              </p:cNvSpPr>
              <p:nvPr/>
            </p:nvSpPr>
            <p:spPr bwMode="auto">
              <a:xfrm>
                <a:off x="3528" y="3093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59" name="Freeform 1532"/>
              <p:cNvSpPr>
                <a:spLocks/>
              </p:cNvSpPr>
              <p:nvPr/>
            </p:nvSpPr>
            <p:spPr bwMode="auto">
              <a:xfrm>
                <a:off x="3528" y="3093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60" name="Freeform 1533"/>
              <p:cNvSpPr>
                <a:spLocks/>
              </p:cNvSpPr>
              <p:nvPr/>
            </p:nvSpPr>
            <p:spPr bwMode="auto">
              <a:xfrm>
                <a:off x="3528" y="3087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61" name="Freeform 1534"/>
              <p:cNvSpPr>
                <a:spLocks/>
              </p:cNvSpPr>
              <p:nvPr/>
            </p:nvSpPr>
            <p:spPr bwMode="auto">
              <a:xfrm>
                <a:off x="3528" y="3084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62" name="Freeform 1535"/>
              <p:cNvSpPr>
                <a:spLocks/>
              </p:cNvSpPr>
              <p:nvPr/>
            </p:nvSpPr>
            <p:spPr bwMode="auto">
              <a:xfrm>
                <a:off x="3522" y="3084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63" name="Freeform 1536"/>
              <p:cNvSpPr>
                <a:spLocks/>
              </p:cNvSpPr>
              <p:nvPr/>
            </p:nvSpPr>
            <p:spPr bwMode="auto">
              <a:xfrm>
                <a:off x="3519" y="3087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64" name="Line 1537"/>
              <p:cNvSpPr>
                <a:spLocks noChangeShapeType="1"/>
              </p:cNvSpPr>
              <p:nvPr/>
            </p:nvSpPr>
            <p:spPr bwMode="auto">
              <a:xfrm flipH="1" flipV="1">
                <a:off x="3662" y="3168"/>
                <a:ext cx="18" cy="11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65" name="Line 1538"/>
              <p:cNvSpPr>
                <a:spLocks noChangeShapeType="1"/>
              </p:cNvSpPr>
              <p:nvPr/>
            </p:nvSpPr>
            <p:spPr bwMode="auto">
              <a:xfrm flipH="1">
                <a:off x="3662" y="3115"/>
                <a:ext cx="29" cy="53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66" name="Freeform 1539"/>
              <p:cNvSpPr>
                <a:spLocks/>
              </p:cNvSpPr>
              <p:nvPr/>
            </p:nvSpPr>
            <p:spPr bwMode="auto">
              <a:xfrm>
                <a:off x="3662" y="3115"/>
                <a:ext cx="29" cy="64"/>
              </a:xfrm>
              <a:custGeom>
                <a:avLst/>
                <a:gdLst>
                  <a:gd name="T0" fmla="*/ 29 w 29"/>
                  <a:gd name="T1" fmla="*/ 0 h 64"/>
                  <a:gd name="T2" fmla="*/ 0 w 29"/>
                  <a:gd name="T3" fmla="*/ 53 h 64"/>
                  <a:gd name="T4" fmla="*/ 18 w 29"/>
                  <a:gd name="T5" fmla="*/ 64 h 64"/>
                  <a:gd name="T6" fmla="*/ 29 w 29"/>
                  <a:gd name="T7" fmla="*/ 0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9"/>
                  <a:gd name="T13" fmla="*/ 0 h 64"/>
                  <a:gd name="T14" fmla="*/ 29 w 29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9" h="64">
                    <a:moveTo>
                      <a:pt x="29" y="0"/>
                    </a:moveTo>
                    <a:lnTo>
                      <a:pt x="0" y="53"/>
                    </a:lnTo>
                    <a:lnTo>
                      <a:pt x="18" y="6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67" name="Line 1540"/>
              <p:cNvSpPr>
                <a:spLocks noChangeShapeType="1"/>
              </p:cNvSpPr>
              <p:nvPr/>
            </p:nvSpPr>
            <p:spPr bwMode="auto">
              <a:xfrm flipH="1">
                <a:off x="3680" y="3115"/>
                <a:ext cx="11" cy="64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68" name="Freeform 1541"/>
              <p:cNvSpPr>
                <a:spLocks/>
              </p:cNvSpPr>
              <p:nvPr/>
            </p:nvSpPr>
            <p:spPr bwMode="auto">
              <a:xfrm>
                <a:off x="3613" y="3067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69" name="Freeform 1542"/>
              <p:cNvSpPr>
                <a:spLocks/>
              </p:cNvSpPr>
              <p:nvPr/>
            </p:nvSpPr>
            <p:spPr bwMode="auto">
              <a:xfrm>
                <a:off x="3616" y="3067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70" name="Freeform 1543"/>
              <p:cNvSpPr>
                <a:spLocks/>
              </p:cNvSpPr>
              <p:nvPr/>
            </p:nvSpPr>
            <p:spPr bwMode="auto">
              <a:xfrm>
                <a:off x="3623" y="3067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71" name="Freeform 1544"/>
              <p:cNvSpPr>
                <a:spLocks/>
              </p:cNvSpPr>
              <p:nvPr/>
            </p:nvSpPr>
            <p:spPr bwMode="auto">
              <a:xfrm>
                <a:off x="3623" y="3067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72" name="Freeform 1545"/>
              <p:cNvSpPr>
                <a:spLocks/>
              </p:cNvSpPr>
              <p:nvPr/>
            </p:nvSpPr>
            <p:spPr bwMode="auto">
              <a:xfrm>
                <a:off x="3623" y="3061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73" name="Freeform 1546"/>
              <p:cNvSpPr>
                <a:spLocks/>
              </p:cNvSpPr>
              <p:nvPr/>
            </p:nvSpPr>
            <p:spPr bwMode="auto">
              <a:xfrm>
                <a:off x="3623" y="3058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74" name="Freeform 1547"/>
              <p:cNvSpPr>
                <a:spLocks/>
              </p:cNvSpPr>
              <p:nvPr/>
            </p:nvSpPr>
            <p:spPr bwMode="auto">
              <a:xfrm>
                <a:off x="3616" y="3058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75" name="Freeform 1548"/>
              <p:cNvSpPr>
                <a:spLocks/>
              </p:cNvSpPr>
              <p:nvPr/>
            </p:nvSpPr>
            <p:spPr bwMode="auto">
              <a:xfrm>
                <a:off x="3613" y="3061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76" name="Freeform 1549"/>
              <p:cNvSpPr>
                <a:spLocks/>
              </p:cNvSpPr>
              <p:nvPr/>
            </p:nvSpPr>
            <p:spPr bwMode="auto">
              <a:xfrm>
                <a:off x="3617" y="3093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77" name="Freeform 1550"/>
              <p:cNvSpPr>
                <a:spLocks/>
              </p:cNvSpPr>
              <p:nvPr/>
            </p:nvSpPr>
            <p:spPr bwMode="auto">
              <a:xfrm>
                <a:off x="3620" y="3093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78" name="Freeform 1551"/>
              <p:cNvSpPr>
                <a:spLocks/>
              </p:cNvSpPr>
              <p:nvPr/>
            </p:nvSpPr>
            <p:spPr bwMode="auto">
              <a:xfrm>
                <a:off x="3627" y="3093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79" name="Freeform 1552"/>
              <p:cNvSpPr>
                <a:spLocks/>
              </p:cNvSpPr>
              <p:nvPr/>
            </p:nvSpPr>
            <p:spPr bwMode="auto">
              <a:xfrm>
                <a:off x="3627" y="3093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80" name="Freeform 1553"/>
              <p:cNvSpPr>
                <a:spLocks/>
              </p:cNvSpPr>
              <p:nvPr/>
            </p:nvSpPr>
            <p:spPr bwMode="auto">
              <a:xfrm>
                <a:off x="3627" y="3087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81" name="Freeform 1554"/>
              <p:cNvSpPr>
                <a:spLocks/>
              </p:cNvSpPr>
              <p:nvPr/>
            </p:nvSpPr>
            <p:spPr bwMode="auto">
              <a:xfrm>
                <a:off x="3627" y="3084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82" name="Freeform 1555"/>
              <p:cNvSpPr>
                <a:spLocks/>
              </p:cNvSpPr>
              <p:nvPr/>
            </p:nvSpPr>
            <p:spPr bwMode="auto">
              <a:xfrm>
                <a:off x="3620" y="3084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83" name="Freeform 1556"/>
              <p:cNvSpPr>
                <a:spLocks/>
              </p:cNvSpPr>
              <p:nvPr/>
            </p:nvSpPr>
            <p:spPr bwMode="auto">
              <a:xfrm>
                <a:off x="3617" y="3087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84" name="Freeform 1557"/>
              <p:cNvSpPr>
                <a:spLocks/>
              </p:cNvSpPr>
              <p:nvPr/>
            </p:nvSpPr>
            <p:spPr bwMode="auto">
              <a:xfrm>
                <a:off x="3416" y="2870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85" name="Freeform 1558"/>
              <p:cNvSpPr>
                <a:spLocks/>
              </p:cNvSpPr>
              <p:nvPr/>
            </p:nvSpPr>
            <p:spPr bwMode="auto">
              <a:xfrm>
                <a:off x="3419" y="2870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86" name="Freeform 1559"/>
              <p:cNvSpPr>
                <a:spLocks/>
              </p:cNvSpPr>
              <p:nvPr/>
            </p:nvSpPr>
            <p:spPr bwMode="auto">
              <a:xfrm>
                <a:off x="3425" y="2870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87" name="Freeform 1560"/>
              <p:cNvSpPr>
                <a:spLocks/>
              </p:cNvSpPr>
              <p:nvPr/>
            </p:nvSpPr>
            <p:spPr bwMode="auto">
              <a:xfrm>
                <a:off x="3425" y="2870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88" name="Freeform 1561"/>
              <p:cNvSpPr>
                <a:spLocks/>
              </p:cNvSpPr>
              <p:nvPr/>
            </p:nvSpPr>
            <p:spPr bwMode="auto">
              <a:xfrm>
                <a:off x="3425" y="2863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89" name="Freeform 1562"/>
              <p:cNvSpPr>
                <a:spLocks/>
              </p:cNvSpPr>
              <p:nvPr/>
            </p:nvSpPr>
            <p:spPr bwMode="auto">
              <a:xfrm>
                <a:off x="3425" y="2861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90" name="Freeform 1563"/>
              <p:cNvSpPr>
                <a:spLocks/>
              </p:cNvSpPr>
              <p:nvPr/>
            </p:nvSpPr>
            <p:spPr bwMode="auto">
              <a:xfrm>
                <a:off x="3419" y="2861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2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2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91" name="Freeform 1564"/>
              <p:cNvSpPr>
                <a:spLocks/>
              </p:cNvSpPr>
              <p:nvPr/>
            </p:nvSpPr>
            <p:spPr bwMode="auto">
              <a:xfrm>
                <a:off x="3416" y="2863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92" name="Freeform 1565"/>
              <p:cNvSpPr>
                <a:spLocks/>
              </p:cNvSpPr>
              <p:nvPr/>
            </p:nvSpPr>
            <p:spPr bwMode="auto">
              <a:xfrm>
                <a:off x="3321" y="2870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93" name="Freeform 1566"/>
              <p:cNvSpPr>
                <a:spLocks/>
              </p:cNvSpPr>
              <p:nvPr/>
            </p:nvSpPr>
            <p:spPr bwMode="auto">
              <a:xfrm>
                <a:off x="3324" y="2870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94" name="Freeform 1567"/>
              <p:cNvSpPr>
                <a:spLocks/>
              </p:cNvSpPr>
              <p:nvPr/>
            </p:nvSpPr>
            <p:spPr bwMode="auto">
              <a:xfrm>
                <a:off x="3331" y="2870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95" name="Freeform 1568"/>
              <p:cNvSpPr>
                <a:spLocks/>
              </p:cNvSpPr>
              <p:nvPr/>
            </p:nvSpPr>
            <p:spPr bwMode="auto">
              <a:xfrm>
                <a:off x="3331" y="2870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96" name="Freeform 1569"/>
              <p:cNvSpPr>
                <a:spLocks/>
              </p:cNvSpPr>
              <p:nvPr/>
            </p:nvSpPr>
            <p:spPr bwMode="auto">
              <a:xfrm>
                <a:off x="3331" y="2863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97" name="Freeform 1570"/>
              <p:cNvSpPr>
                <a:spLocks/>
              </p:cNvSpPr>
              <p:nvPr/>
            </p:nvSpPr>
            <p:spPr bwMode="auto">
              <a:xfrm>
                <a:off x="3331" y="2861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98" name="Freeform 1571"/>
              <p:cNvSpPr>
                <a:spLocks/>
              </p:cNvSpPr>
              <p:nvPr/>
            </p:nvSpPr>
            <p:spPr bwMode="auto">
              <a:xfrm>
                <a:off x="3324" y="2861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799" name="Freeform 1572"/>
              <p:cNvSpPr>
                <a:spLocks/>
              </p:cNvSpPr>
              <p:nvPr/>
            </p:nvSpPr>
            <p:spPr bwMode="auto">
              <a:xfrm>
                <a:off x="3321" y="2863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00" name="Freeform 1573"/>
              <p:cNvSpPr>
                <a:spLocks/>
              </p:cNvSpPr>
              <p:nvPr/>
            </p:nvSpPr>
            <p:spPr bwMode="auto">
              <a:xfrm>
                <a:off x="3223" y="2870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01" name="Freeform 1574"/>
              <p:cNvSpPr>
                <a:spLocks/>
              </p:cNvSpPr>
              <p:nvPr/>
            </p:nvSpPr>
            <p:spPr bwMode="auto">
              <a:xfrm>
                <a:off x="3225" y="2870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02" name="Freeform 1575"/>
              <p:cNvSpPr>
                <a:spLocks/>
              </p:cNvSpPr>
              <p:nvPr/>
            </p:nvSpPr>
            <p:spPr bwMode="auto">
              <a:xfrm>
                <a:off x="3232" y="2870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03" name="Freeform 1576"/>
              <p:cNvSpPr>
                <a:spLocks/>
              </p:cNvSpPr>
              <p:nvPr/>
            </p:nvSpPr>
            <p:spPr bwMode="auto">
              <a:xfrm>
                <a:off x="3232" y="2870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04" name="Freeform 1577"/>
              <p:cNvSpPr>
                <a:spLocks/>
              </p:cNvSpPr>
              <p:nvPr/>
            </p:nvSpPr>
            <p:spPr bwMode="auto">
              <a:xfrm>
                <a:off x="3232" y="2863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05" name="Freeform 1578"/>
              <p:cNvSpPr>
                <a:spLocks/>
              </p:cNvSpPr>
              <p:nvPr/>
            </p:nvSpPr>
            <p:spPr bwMode="auto">
              <a:xfrm>
                <a:off x="3232" y="2861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06" name="Freeform 1579"/>
              <p:cNvSpPr>
                <a:spLocks/>
              </p:cNvSpPr>
              <p:nvPr/>
            </p:nvSpPr>
            <p:spPr bwMode="auto">
              <a:xfrm>
                <a:off x="3225" y="2861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07" name="Freeform 1580"/>
              <p:cNvSpPr>
                <a:spLocks/>
              </p:cNvSpPr>
              <p:nvPr/>
            </p:nvSpPr>
            <p:spPr bwMode="auto">
              <a:xfrm>
                <a:off x="3223" y="2863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08" name="Freeform 1581"/>
              <p:cNvSpPr>
                <a:spLocks/>
              </p:cNvSpPr>
              <p:nvPr/>
            </p:nvSpPr>
            <p:spPr bwMode="auto">
              <a:xfrm>
                <a:off x="3321" y="2896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09" name="Freeform 1582"/>
              <p:cNvSpPr>
                <a:spLocks/>
              </p:cNvSpPr>
              <p:nvPr/>
            </p:nvSpPr>
            <p:spPr bwMode="auto">
              <a:xfrm>
                <a:off x="3324" y="2896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10" name="Freeform 1583"/>
              <p:cNvSpPr>
                <a:spLocks/>
              </p:cNvSpPr>
              <p:nvPr/>
            </p:nvSpPr>
            <p:spPr bwMode="auto">
              <a:xfrm>
                <a:off x="3331" y="2896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11" name="Freeform 1584"/>
              <p:cNvSpPr>
                <a:spLocks/>
              </p:cNvSpPr>
              <p:nvPr/>
            </p:nvSpPr>
            <p:spPr bwMode="auto">
              <a:xfrm>
                <a:off x="3331" y="2896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12" name="Freeform 1585"/>
              <p:cNvSpPr>
                <a:spLocks/>
              </p:cNvSpPr>
              <p:nvPr/>
            </p:nvSpPr>
            <p:spPr bwMode="auto">
              <a:xfrm>
                <a:off x="3331" y="2889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13" name="Freeform 1586"/>
              <p:cNvSpPr>
                <a:spLocks/>
              </p:cNvSpPr>
              <p:nvPr/>
            </p:nvSpPr>
            <p:spPr bwMode="auto">
              <a:xfrm>
                <a:off x="3331" y="2886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14" name="Freeform 1587"/>
              <p:cNvSpPr>
                <a:spLocks/>
              </p:cNvSpPr>
              <p:nvPr/>
            </p:nvSpPr>
            <p:spPr bwMode="auto">
              <a:xfrm>
                <a:off x="3324" y="2886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15" name="Freeform 1588"/>
              <p:cNvSpPr>
                <a:spLocks/>
              </p:cNvSpPr>
              <p:nvPr/>
            </p:nvSpPr>
            <p:spPr bwMode="auto">
              <a:xfrm>
                <a:off x="3321" y="2889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16" name="Freeform 1589"/>
              <p:cNvSpPr>
                <a:spLocks/>
              </p:cNvSpPr>
              <p:nvPr/>
            </p:nvSpPr>
            <p:spPr bwMode="auto">
              <a:xfrm>
                <a:off x="3321" y="2986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17" name="Freeform 1590"/>
              <p:cNvSpPr>
                <a:spLocks/>
              </p:cNvSpPr>
              <p:nvPr/>
            </p:nvSpPr>
            <p:spPr bwMode="auto">
              <a:xfrm>
                <a:off x="3324" y="2986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18" name="Freeform 1591"/>
              <p:cNvSpPr>
                <a:spLocks/>
              </p:cNvSpPr>
              <p:nvPr/>
            </p:nvSpPr>
            <p:spPr bwMode="auto">
              <a:xfrm>
                <a:off x="3331" y="2986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19" name="Freeform 1592"/>
              <p:cNvSpPr>
                <a:spLocks/>
              </p:cNvSpPr>
              <p:nvPr/>
            </p:nvSpPr>
            <p:spPr bwMode="auto">
              <a:xfrm>
                <a:off x="3331" y="2986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20" name="Freeform 1593"/>
              <p:cNvSpPr>
                <a:spLocks/>
              </p:cNvSpPr>
              <p:nvPr/>
            </p:nvSpPr>
            <p:spPr bwMode="auto">
              <a:xfrm>
                <a:off x="3331" y="2979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21" name="Freeform 1594"/>
              <p:cNvSpPr>
                <a:spLocks/>
              </p:cNvSpPr>
              <p:nvPr/>
            </p:nvSpPr>
            <p:spPr bwMode="auto">
              <a:xfrm>
                <a:off x="3331" y="2977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22" name="Freeform 1595"/>
              <p:cNvSpPr>
                <a:spLocks/>
              </p:cNvSpPr>
              <p:nvPr/>
            </p:nvSpPr>
            <p:spPr bwMode="auto">
              <a:xfrm>
                <a:off x="3324" y="2977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23" name="Freeform 1596"/>
              <p:cNvSpPr>
                <a:spLocks/>
              </p:cNvSpPr>
              <p:nvPr/>
            </p:nvSpPr>
            <p:spPr bwMode="auto">
              <a:xfrm>
                <a:off x="3321" y="2979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24" name="Freeform 1597"/>
              <p:cNvSpPr>
                <a:spLocks/>
              </p:cNvSpPr>
              <p:nvPr/>
            </p:nvSpPr>
            <p:spPr bwMode="auto">
              <a:xfrm>
                <a:off x="3313" y="2969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25" name="Freeform 1598"/>
              <p:cNvSpPr>
                <a:spLocks/>
              </p:cNvSpPr>
              <p:nvPr/>
            </p:nvSpPr>
            <p:spPr bwMode="auto">
              <a:xfrm>
                <a:off x="3315" y="2969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26" name="Freeform 1599"/>
              <p:cNvSpPr>
                <a:spLocks/>
              </p:cNvSpPr>
              <p:nvPr/>
            </p:nvSpPr>
            <p:spPr bwMode="auto">
              <a:xfrm>
                <a:off x="3322" y="2969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27" name="Freeform 1600"/>
              <p:cNvSpPr>
                <a:spLocks/>
              </p:cNvSpPr>
              <p:nvPr/>
            </p:nvSpPr>
            <p:spPr bwMode="auto">
              <a:xfrm>
                <a:off x="3322" y="2969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28" name="Freeform 1601"/>
              <p:cNvSpPr>
                <a:spLocks/>
              </p:cNvSpPr>
              <p:nvPr/>
            </p:nvSpPr>
            <p:spPr bwMode="auto">
              <a:xfrm>
                <a:off x="3322" y="2962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29" name="Freeform 1602"/>
              <p:cNvSpPr>
                <a:spLocks/>
              </p:cNvSpPr>
              <p:nvPr/>
            </p:nvSpPr>
            <p:spPr bwMode="auto">
              <a:xfrm>
                <a:off x="3322" y="2959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30" name="Freeform 1603"/>
              <p:cNvSpPr>
                <a:spLocks/>
              </p:cNvSpPr>
              <p:nvPr/>
            </p:nvSpPr>
            <p:spPr bwMode="auto">
              <a:xfrm>
                <a:off x="3315" y="2959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31" name="Freeform 1604"/>
              <p:cNvSpPr>
                <a:spLocks/>
              </p:cNvSpPr>
              <p:nvPr/>
            </p:nvSpPr>
            <p:spPr bwMode="auto">
              <a:xfrm>
                <a:off x="3313" y="2962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32" name="Freeform 1605"/>
              <p:cNvSpPr>
                <a:spLocks/>
              </p:cNvSpPr>
              <p:nvPr/>
            </p:nvSpPr>
            <p:spPr bwMode="auto">
              <a:xfrm>
                <a:off x="3321" y="2947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33" name="Freeform 1606"/>
              <p:cNvSpPr>
                <a:spLocks/>
              </p:cNvSpPr>
              <p:nvPr/>
            </p:nvSpPr>
            <p:spPr bwMode="auto">
              <a:xfrm>
                <a:off x="3324" y="2947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34" name="Freeform 1607"/>
              <p:cNvSpPr>
                <a:spLocks/>
              </p:cNvSpPr>
              <p:nvPr/>
            </p:nvSpPr>
            <p:spPr bwMode="auto">
              <a:xfrm>
                <a:off x="3331" y="2947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35" name="Freeform 1608"/>
              <p:cNvSpPr>
                <a:spLocks/>
              </p:cNvSpPr>
              <p:nvPr/>
            </p:nvSpPr>
            <p:spPr bwMode="auto">
              <a:xfrm>
                <a:off x="3331" y="2947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36" name="Freeform 1609"/>
              <p:cNvSpPr>
                <a:spLocks/>
              </p:cNvSpPr>
              <p:nvPr/>
            </p:nvSpPr>
            <p:spPr bwMode="auto">
              <a:xfrm>
                <a:off x="3331" y="2941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37" name="Freeform 1610"/>
              <p:cNvSpPr>
                <a:spLocks/>
              </p:cNvSpPr>
              <p:nvPr/>
            </p:nvSpPr>
            <p:spPr bwMode="auto">
              <a:xfrm>
                <a:off x="3331" y="2938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38" name="Freeform 1611"/>
              <p:cNvSpPr>
                <a:spLocks/>
              </p:cNvSpPr>
              <p:nvPr/>
            </p:nvSpPr>
            <p:spPr bwMode="auto">
              <a:xfrm>
                <a:off x="3324" y="2938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839" name="Freeform 1612"/>
              <p:cNvSpPr>
                <a:spLocks/>
              </p:cNvSpPr>
              <p:nvPr/>
            </p:nvSpPr>
            <p:spPr bwMode="auto">
              <a:xfrm>
                <a:off x="3321" y="2941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24629" name="Group 1613"/>
            <p:cNvGrpSpPr>
              <a:grpSpLocks/>
            </p:cNvGrpSpPr>
            <p:nvPr/>
          </p:nvGrpSpPr>
          <p:grpSpPr bwMode="auto">
            <a:xfrm>
              <a:off x="3214" y="2727"/>
              <a:ext cx="225" cy="294"/>
              <a:chOff x="3214" y="2727"/>
              <a:chExt cx="225" cy="294"/>
            </a:xfrm>
          </p:grpSpPr>
          <p:sp>
            <p:nvSpPr>
              <p:cNvPr id="28440" name="Freeform 1614"/>
              <p:cNvSpPr>
                <a:spLocks/>
              </p:cNvSpPr>
              <p:nvPr/>
            </p:nvSpPr>
            <p:spPr bwMode="auto">
              <a:xfrm>
                <a:off x="3321" y="3012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41" name="Freeform 1615"/>
              <p:cNvSpPr>
                <a:spLocks/>
              </p:cNvSpPr>
              <p:nvPr/>
            </p:nvSpPr>
            <p:spPr bwMode="auto">
              <a:xfrm>
                <a:off x="3324" y="3012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42" name="Freeform 1616"/>
              <p:cNvSpPr>
                <a:spLocks/>
              </p:cNvSpPr>
              <p:nvPr/>
            </p:nvSpPr>
            <p:spPr bwMode="auto">
              <a:xfrm>
                <a:off x="3331" y="3012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43" name="Freeform 1617"/>
              <p:cNvSpPr>
                <a:spLocks/>
              </p:cNvSpPr>
              <p:nvPr/>
            </p:nvSpPr>
            <p:spPr bwMode="auto">
              <a:xfrm>
                <a:off x="3331" y="3012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44" name="Freeform 1618"/>
              <p:cNvSpPr>
                <a:spLocks/>
              </p:cNvSpPr>
              <p:nvPr/>
            </p:nvSpPr>
            <p:spPr bwMode="auto">
              <a:xfrm>
                <a:off x="3331" y="3005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45" name="Freeform 1619"/>
              <p:cNvSpPr>
                <a:spLocks/>
              </p:cNvSpPr>
              <p:nvPr/>
            </p:nvSpPr>
            <p:spPr bwMode="auto">
              <a:xfrm>
                <a:off x="3331" y="3002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46" name="Freeform 1620"/>
              <p:cNvSpPr>
                <a:spLocks/>
              </p:cNvSpPr>
              <p:nvPr/>
            </p:nvSpPr>
            <p:spPr bwMode="auto">
              <a:xfrm>
                <a:off x="3324" y="3002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47" name="Freeform 1621"/>
              <p:cNvSpPr>
                <a:spLocks/>
              </p:cNvSpPr>
              <p:nvPr/>
            </p:nvSpPr>
            <p:spPr bwMode="auto">
              <a:xfrm>
                <a:off x="3321" y="3005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48" name="Freeform 1622"/>
              <p:cNvSpPr>
                <a:spLocks/>
              </p:cNvSpPr>
              <p:nvPr/>
            </p:nvSpPr>
            <p:spPr bwMode="auto">
              <a:xfrm>
                <a:off x="3321" y="2917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49" name="Freeform 1623"/>
              <p:cNvSpPr>
                <a:spLocks/>
              </p:cNvSpPr>
              <p:nvPr/>
            </p:nvSpPr>
            <p:spPr bwMode="auto">
              <a:xfrm>
                <a:off x="3324" y="2917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50" name="Freeform 1624"/>
              <p:cNvSpPr>
                <a:spLocks/>
              </p:cNvSpPr>
              <p:nvPr/>
            </p:nvSpPr>
            <p:spPr bwMode="auto">
              <a:xfrm>
                <a:off x="3331" y="2917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51" name="Freeform 1625"/>
              <p:cNvSpPr>
                <a:spLocks/>
              </p:cNvSpPr>
              <p:nvPr/>
            </p:nvSpPr>
            <p:spPr bwMode="auto">
              <a:xfrm>
                <a:off x="3331" y="2917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52" name="Freeform 1626"/>
              <p:cNvSpPr>
                <a:spLocks/>
              </p:cNvSpPr>
              <p:nvPr/>
            </p:nvSpPr>
            <p:spPr bwMode="auto">
              <a:xfrm>
                <a:off x="3331" y="2911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53" name="Freeform 1627"/>
              <p:cNvSpPr>
                <a:spLocks/>
              </p:cNvSpPr>
              <p:nvPr/>
            </p:nvSpPr>
            <p:spPr bwMode="auto">
              <a:xfrm>
                <a:off x="3331" y="2908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54" name="Freeform 1628"/>
              <p:cNvSpPr>
                <a:spLocks/>
              </p:cNvSpPr>
              <p:nvPr/>
            </p:nvSpPr>
            <p:spPr bwMode="auto">
              <a:xfrm>
                <a:off x="3324" y="2908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55" name="Freeform 1629"/>
              <p:cNvSpPr>
                <a:spLocks/>
              </p:cNvSpPr>
              <p:nvPr/>
            </p:nvSpPr>
            <p:spPr bwMode="auto">
              <a:xfrm>
                <a:off x="3321" y="2911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56" name="Freeform 1630"/>
              <p:cNvSpPr>
                <a:spLocks/>
              </p:cNvSpPr>
              <p:nvPr/>
            </p:nvSpPr>
            <p:spPr bwMode="auto">
              <a:xfrm>
                <a:off x="3223" y="2947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57" name="Freeform 1631"/>
              <p:cNvSpPr>
                <a:spLocks/>
              </p:cNvSpPr>
              <p:nvPr/>
            </p:nvSpPr>
            <p:spPr bwMode="auto">
              <a:xfrm>
                <a:off x="3225" y="2947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58" name="Freeform 1632"/>
              <p:cNvSpPr>
                <a:spLocks/>
              </p:cNvSpPr>
              <p:nvPr/>
            </p:nvSpPr>
            <p:spPr bwMode="auto">
              <a:xfrm>
                <a:off x="3232" y="2947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59" name="Freeform 1633"/>
              <p:cNvSpPr>
                <a:spLocks/>
              </p:cNvSpPr>
              <p:nvPr/>
            </p:nvSpPr>
            <p:spPr bwMode="auto">
              <a:xfrm>
                <a:off x="3232" y="2947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60" name="Freeform 1634"/>
              <p:cNvSpPr>
                <a:spLocks/>
              </p:cNvSpPr>
              <p:nvPr/>
            </p:nvSpPr>
            <p:spPr bwMode="auto">
              <a:xfrm>
                <a:off x="3232" y="2941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61" name="Freeform 1635"/>
              <p:cNvSpPr>
                <a:spLocks/>
              </p:cNvSpPr>
              <p:nvPr/>
            </p:nvSpPr>
            <p:spPr bwMode="auto">
              <a:xfrm>
                <a:off x="3232" y="2938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62" name="Freeform 1636"/>
              <p:cNvSpPr>
                <a:spLocks/>
              </p:cNvSpPr>
              <p:nvPr/>
            </p:nvSpPr>
            <p:spPr bwMode="auto">
              <a:xfrm>
                <a:off x="3225" y="2938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63" name="Freeform 1637"/>
              <p:cNvSpPr>
                <a:spLocks/>
              </p:cNvSpPr>
              <p:nvPr/>
            </p:nvSpPr>
            <p:spPr bwMode="auto">
              <a:xfrm>
                <a:off x="3223" y="2941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64" name="Freeform 1638"/>
              <p:cNvSpPr>
                <a:spLocks/>
              </p:cNvSpPr>
              <p:nvPr/>
            </p:nvSpPr>
            <p:spPr bwMode="auto">
              <a:xfrm>
                <a:off x="3223" y="2986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65" name="Freeform 1639"/>
              <p:cNvSpPr>
                <a:spLocks/>
              </p:cNvSpPr>
              <p:nvPr/>
            </p:nvSpPr>
            <p:spPr bwMode="auto">
              <a:xfrm>
                <a:off x="3225" y="2986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66" name="Freeform 1640"/>
              <p:cNvSpPr>
                <a:spLocks/>
              </p:cNvSpPr>
              <p:nvPr/>
            </p:nvSpPr>
            <p:spPr bwMode="auto">
              <a:xfrm>
                <a:off x="3232" y="2986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67" name="Freeform 1641"/>
              <p:cNvSpPr>
                <a:spLocks/>
              </p:cNvSpPr>
              <p:nvPr/>
            </p:nvSpPr>
            <p:spPr bwMode="auto">
              <a:xfrm>
                <a:off x="3232" y="2986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68" name="Freeform 1642"/>
              <p:cNvSpPr>
                <a:spLocks/>
              </p:cNvSpPr>
              <p:nvPr/>
            </p:nvSpPr>
            <p:spPr bwMode="auto">
              <a:xfrm>
                <a:off x="3232" y="2979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69" name="Freeform 1643"/>
              <p:cNvSpPr>
                <a:spLocks/>
              </p:cNvSpPr>
              <p:nvPr/>
            </p:nvSpPr>
            <p:spPr bwMode="auto">
              <a:xfrm>
                <a:off x="3232" y="2977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70" name="Freeform 1644"/>
              <p:cNvSpPr>
                <a:spLocks/>
              </p:cNvSpPr>
              <p:nvPr/>
            </p:nvSpPr>
            <p:spPr bwMode="auto">
              <a:xfrm>
                <a:off x="3225" y="2977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71" name="Freeform 1645"/>
              <p:cNvSpPr>
                <a:spLocks/>
              </p:cNvSpPr>
              <p:nvPr/>
            </p:nvSpPr>
            <p:spPr bwMode="auto">
              <a:xfrm>
                <a:off x="3223" y="2979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72" name="Freeform 1646"/>
              <p:cNvSpPr>
                <a:spLocks/>
              </p:cNvSpPr>
              <p:nvPr/>
            </p:nvSpPr>
            <p:spPr bwMode="auto">
              <a:xfrm>
                <a:off x="3214" y="2969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73" name="Freeform 1647"/>
              <p:cNvSpPr>
                <a:spLocks/>
              </p:cNvSpPr>
              <p:nvPr/>
            </p:nvSpPr>
            <p:spPr bwMode="auto">
              <a:xfrm>
                <a:off x="3217" y="2969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74" name="Freeform 1648"/>
              <p:cNvSpPr>
                <a:spLocks/>
              </p:cNvSpPr>
              <p:nvPr/>
            </p:nvSpPr>
            <p:spPr bwMode="auto">
              <a:xfrm>
                <a:off x="3224" y="2969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7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75" name="Freeform 1649"/>
              <p:cNvSpPr>
                <a:spLocks/>
              </p:cNvSpPr>
              <p:nvPr/>
            </p:nvSpPr>
            <p:spPr bwMode="auto">
              <a:xfrm>
                <a:off x="3224" y="2969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76" name="Freeform 1650"/>
              <p:cNvSpPr>
                <a:spLocks/>
              </p:cNvSpPr>
              <p:nvPr/>
            </p:nvSpPr>
            <p:spPr bwMode="auto">
              <a:xfrm>
                <a:off x="3224" y="2962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77" name="Freeform 1651"/>
              <p:cNvSpPr>
                <a:spLocks/>
              </p:cNvSpPr>
              <p:nvPr/>
            </p:nvSpPr>
            <p:spPr bwMode="auto">
              <a:xfrm>
                <a:off x="3224" y="2959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78" name="Freeform 1652"/>
              <p:cNvSpPr>
                <a:spLocks/>
              </p:cNvSpPr>
              <p:nvPr/>
            </p:nvSpPr>
            <p:spPr bwMode="auto">
              <a:xfrm>
                <a:off x="3217" y="2959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79" name="Freeform 1653"/>
              <p:cNvSpPr>
                <a:spLocks/>
              </p:cNvSpPr>
              <p:nvPr/>
            </p:nvSpPr>
            <p:spPr bwMode="auto">
              <a:xfrm>
                <a:off x="3214" y="2962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80" name="Freeform 1654"/>
              <p:cNvSpPr>
                <a:spLocks/>
              </p:cNvSpPr>
              <p:nvPr/>
            </p:nvSpPr>
            <p:spPr bwMode="auto">
              <a:xfrm>
                <a:off x="3223" y="3012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81" name="Freeform 1655"/>
              <p:cNvSpPr>
                <a:spLocks/>
              </p:cNvSpPr>
              <p:nvPr/>
            </p:nvSpPr>
            <p:spPr bwMode="auto">
              <a:xfrm>
                <a:off x="3225" y="3012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82" name="Freeform 1656"/>
              <p:cNvSpPr>
                <a:spLocks/>
              </p:cNvSpPr>
              <p:nvPr/>
            </p:nvSpPr>
            <p:spPr bwMode="auto">
              <a:xfrm>
                <a:off x="3232" y="3012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83" name="Freeform 1657"/>
              <p:cNvSpPr>
                <a:spLocks/>
              </p:cNvSpPr>
              <p:nvPr/>
            </p:nvSpPr>
            <p:spPr bwMode="auto">
              <a:xfrm>
                <a:off x="3232" y="3012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84" name="Freeform 1658"/>
              <p:cNvSpPr>
                <a:spLocks/>
              </p:cNvSpPr>
              <p:nvPr/>
            </p:nvSpPr>
            <p:spPr bwMode="auto">
              <a:xfrm>
                <a:off x="3232" y="3005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85" name="Freeform 1659"/>
              <p:cNvSpPr>
                <a:spLocks/>
              </p:cNvSpPr>
              <p:nvPr/>
            </p:nvSpPr>
            <p:spPr bwMode="auto">
              <a:xfrm>
                <a:off x="3232" y="3002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86" name="Freeform 1660"/>
              <p:cNvSpPr>
                <a:spLocks/>
              </p:cNvSpPr>
              <p:nvPr/>
            </p:nvSpPr>
            <p:spPr bwMode="auto">
              <a:xfrm>
                <a:off x="3225" y="3002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87" name="Freeform 1661"/>
              <p:cNvSpPr>
                <a:spLocks/>
              </p:cNvSpPr>
              <p:nvPr/>
            </p:nvSpPr>
            <p:spPr bwMode="auto">
              <a:xfrm>
                <a:off x="3223" y="3005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88" name="Freeform 1662"/>
              <p:cNvSpPr>
                <a:spLocks/>
              </p:cNvSpPr>
              <p:nvPr/>
            </p:nvSpPr>
            <p:spPr bwMode="auto">
              <a:xfrm>
                <a:off x="3223" y="2896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89" name="Freeform 1663"/>
              <p:cNvSpPr>
                <a:spLocks/>
              </p:cNvSpPr>
              <p:nvPr/>
            </p:nvSpPr>
            <p:spPr bwMode="auto">
              <a:xfrm>
                <a:off x="3225" y="2896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90" name="Freeform 1664"/>
              <p:cNvSpPr>
                <a:spLocks/>
              </p:cNvSpPr>
              <p:nvPr/>
            </p:nvSpPr>
            <p:spPr bwMode="auto">
              <a:xfrm>
                <a:off x="3232" y="2896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91" name="Freeform 1665"/>
              <p:cNvSpPr>
                <a:spLocks/>
              </p:cNvSpPr>
              <p:nvPr/>
            </p:nvSpPr>
            <p:spPr bwMode="auto">
              <a:xfrm>
                <a:off x="3232" y="2896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92" name="Freeform 1666"/>
              <p:cNvSpPr>
                <a:spLocks/>
              </p:cNvSpPr>
              <p:nvPr/>
            </p:nvSpPr>
            <p:spPr bwMode="auto">
              <a:xfrm>
                <a:off x="3232" y="2889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93" name="Freeform 1667"/>
              <p:cNvSpPr>
                <a:spLocks/>
              </p:cNvSpPr>
              <p:nvPr/>
            </p:nvSpPr>
            <p:spPr bwMode="auto">
              <a:xfrm>
                <a:off x="3232" y="2886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94" name="Freeform 1668"/>
              <p:cNvSpPr>
                <a:spLocks/>
              </p:cNvSpPr>
              <p:nvPr/>
            </p:nvSpPr>
            <p:spPr bwMode="auto">
              <a:xfrm>
                <a:off x="3225" y="2886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95" name="Freeform 1669"/>
              <p:cNvSpPr>
                <a:spLocks/>
              </p:cNvSpPr>
              <p:nvPr/>
            </p:nvSpPr>
            <p:spPr bwMode="auto">
              <a:xfrm>
                <a:off x="3223" y="2889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96" name="Freeform 1670"/>
              <p:cNvSpPr>
                <a:spLocks/>
              </p:cNvSpPr>
              <p:nvPr/>
            </p:nvSpPr>
            <p:spPr bwMode="auto">
              <a:xfrm>
                <a:off x="3223" y="2917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97" name="Freeform 1671"/>
              <p:cNvSpPr>
                <a:spLocks/>
              </p:cNvSpPr>
              <p:nvPr/>
            </p:nvSpPr>
            <p:spPr bwMode="auto">
              <a:xfrm>
                <a:off x="3225" y="2917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98" name="Freeform 1672"/>
              <p:cNvSpPr>
                <a:spLocks/>
              </p:cNvSpPr>
              <p:nvPr/>
            </p:nvSpPr>
            <p:spPr bwMode="auto">
              <a:xfrm>
                <a:off x="3232" y="2917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99" name="Freeform 1673"/>
              <p:cNvSpPr>
                <a:spLocks/>
              </p:cNvSpPr>
              <p:nvPr/>
            </p:nvSpPr>
            <p:spPr bwMode="auto">
              <a:xfrm>
                <a:off x="3232" y="2917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00" name="Freeform 1674"/>
              <p:cNvSpPr>
                <a:spLocks/>
              </p:cNvSpPr>
              <p:nvPr/>
            </p:nvSpPr>
            <p:spPr bwMode="auto">
              <a:xfrm>
                <a:off x="3232" y="2911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01" name="Freeform 1675"/>
              <p:cNvSpPr>
                <a:spLocks/>
              </p:cNvSpPr>
              <p:nvPr/>
            </p:nvSpPr>
            <p:spPr bwMode="auto">
              <a:xfrm>
                <a:off x="3232" y="2908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02" name="Freeform 1676"/>
              <p:cNvSpPr>
                <a:spLocks/>
              </p:cNvSpPr>
              <p:nvPr/>
            </p:nvSpPr>
            <p:spPr bwMode="auto">
              <a:xfrm>
                <a:off x="3225" y="2908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03" name="Freeform 1677"/>
              <p:cNvSpPr>
                <a:spLocks/>
              </p:cNvSpPr>
              <p:nvPr/>
            </p:nvSpPr>
            <p:spPr bwMode="auto">
              <a:xfrm>
                <a:off x="3223" y="2911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04" name="Freeform 1678"/>
              <p:cNvSpPr>
                <a:spLocks/>
              </p:cNvSpPr>
              <p:nvPr/>
            </p:nvSpPr>
            <p:spPr bwMode="auto">
              <a:xfrm>
                <a:off x="3416" y="2947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05" name="Freeform 1679"/>
              <p:cNvSpPr>
                <a:spLocks/>
              </p:cNvSpPr>
              <p:nvPr/>
            </p:nvSpPr>
            <p:spPr bwMode="auto">
              <a:xfrm>
                <a:off x="3419" y="2947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06" name="Freeform 1680"/>
              <p:cNvSpPr>
                <a:spLocks/>
              </p:cNvSpPr>
              <p:nvPr/>
            </p:nvSpPr>
            <p:spPr bwMode="auto">
              <a:xfrm>
                <a:off x="3425" y="2947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07" name="Freeform 1681"/>
              <p:cNvSpPr>
                <a:spLocks/>
              </p:cNvSpPr>
              <p:nvPr/>
            </p:nvSpPr>
            <p:spPr bwMode="auto">
              <a:xfrm>
                <a:off x="3425" y="2947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08" name="Freeform 1682"/>
              <p:cNvSpPr>
                <a:spLocks/>
              </p:cNvSpPr>
              <p:nvPr/>
            </p:nvSpPr>
            <p:spPr bwMode="auto">
              <a:xfrm>
                <a:off x="3425" y="2941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09" name="Freeform 1683"/>
              <p:cNvSpPr>
                <a:spLocks/>
              </p:cNvSpPr>
              <p:nvPr/>
            </p:nvSpPr>
            <p:spPr bwMode="auto">
              <a:xfrm>
                <a:off x="3425" y="2938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10" name="Freeform 1684"/>
              <p:cNvSpPr>
                <a:spLocks/>
              </p:cNvSpPr>
              <p:nvPr/>
            </p:nvSpPr>
            <p:spPr bwMode="auto">
              <a:xfrm>
                <a:off x="3419" y="2938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11" name="Freeform 1685"/>
              <p:cNvSpPr>
                <a:spLocks/>
              </p:cNvSpPr>
              <p:nvPr/>
            </p:nvSpPr>
            <p:spPr bwMode="auto">
              <a:xfrm>
                <a:off x="3416" y="2941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12" name="Freeform 1686"/>
              <p:cNvSpPr>
                <a:spLocks/>
              </p:cNvSpPr>
              <p:nvPr/>
            </p:nvSpPr>
            <p:spPr bwMode="auto">
              <a:xfrm>
                <a:off x="3416" y="2986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13" name="Freeform 1687"/>
              <p:cNvSpPr>
                <a:spLocks/>
              </p:cNvSpPr>
              <p:nvPr/>
            </p:nvSpPr>
            <p:spPr bwMode="auto">
              <a:xfrm>
                <a:off x="3419" y="2986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14" name="Freeform 1688"/>
              <p:cNvSpPr>
                <a:spLocks/>
              </p:cNvSpPr>
              <p:nvPr/>
            </p:nvSpPr>
            <p:spPr bwMode="auto">
              <a:xfrm>
                <a:off x="3425" y="2986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15" name="Freeform 1689"/>
              <p:cNvSpPr>
                <a:spLocks/>
              </p:cNvSpPr>
              <p:nvPr/>
            </p:nvSpPr>
            <p:spPr bwMode="auto">
              <a:xfrm>
                <a:off x="3425" y="2986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16" name="Freeform 1690"/>
              <p:cNvSpPr>
                <a:spLocks/>
              </p:cNvSpPr>
              <p:nvPr/>
            </p:nvSpPr>
            <p:spPr bwMode="auto">
              <a:xfrm>
                <a:off x="3425" y="2979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17" name="Freeform 1691"/>
              <p:cNvSpPr>
                <a:spLocks/>
              </p:cNvSpPr>
              <p:nvPr/>
            </p:nvSpPr>
            <p:spPr bwMode="auto">
              <a:xfrm>
                <a:off x="3425" y="2977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18" name="Freeform 1692"/>
              <p:cNvSpPr>
                <a:spLocks/>
              </p:cNvSpPr>
              <p:nvPr/>
            </p:nvSpPr>
            <p:spPr bwMode="auto">
              <a:xfrm>
                <a:off x="3419" y="2977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2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2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19" name="Freeform 1693"/>
              <p:cNvSpPr>
                <a:spLocks/>
              </p:cNvSpPr>
              <p:nvPr/>
            </p:nvSpPr>
            <p:spPr bwMode="auto">
              <a:xfrm>
                <a:off x="3416" y="2979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20" name="Freeform 1694"/>
              <p:cNvSpPr>
                <a:spLocks/>
              </p:cNvSpPr>
              <p:nvPr/>
            </p:nvSpPr>
            <p:spPr bwMode="auto">
              <a:xfrm>
                <a:off x="3407" y="2969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21" name="Freeform 1695"/>
              <p:cNvSpPr>
                <a:spLocks/>
              </p:cNvSpPr>
              <p:nvPr/>
            </p:nvSpPr>
            <p:spPr bwMode="auto">
              <a:xfrm>
                <a:off x="3410" y="2969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22" name="Freeform 1696"/>
              <p:cNvSpPr>
                <a:spLocks/>
              </p:cNvSpPr>
              <p:nvPr/>
            </p:nvSpPr>
            <p:spPr bwMode="auto">
              <a:xfrm>
                <a:off x="3417" y="2969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7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23" name="Freeform 1697"/>
              <p:cNvSpPr>
                <a:spLocks/>
              </p:cNvSpPr>
              <p:nvPr/>
            </p:nvSpPr>
            <p:spPr bwMode="auto">
              <a:xfrm>
                <a:off x="3417" y="2969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24" name="Freeform 1698"/>
              <p:cNvSpPr>
                <a:spLocks/>
              </p:cNvSpPr>
              <p:nvPr/>
            </p:nvSpPr>
            <p:spPr bwMode="auto">
              <a:xfrm>
                <a:off x="3417" y="2962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25" name="Freeform 1699"/>
              <p:cNvSpPr>
                <a:spLocks/>
              </p:cNvSpPr>
              <p:nvPr/>
            </p:nvSpPr>
            <p:spPr bwMode="auto">
              <a:xfrm>
                <a:off x="3417" y="2959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26" name="Freeform 1700"/>
              <p:cNvSpPr>
                <a:spLocks/>
              </p:cNvSpPr>
              <p:nvPr/>
            </p:nvSpPr>
            <p:spPr bwMode="auto">
              <a:xfrm>
                <a:off x="3410" y="2959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27" name="Freeform 1701"/>
              <p:cNvSpPr>
                <a:spLocks/>
              </p:cNvSpPr>
              <p:nvPr/>
            </p:nvSpPr>
            <p:spPr bwMode="auto">
              <a:xfrm>
                <a:off x="3407" y="2962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28" name="Freeform 1702"/>
              <p:cNvSpPr>
                <a:spLocks/>
              </p:cNvSpPr>
              <p:nvPr/>
            </p:nvSpPr>
            <p:spPr bwMode="auto">
              <a:xfrm>
                <a:off x="3416" y="3012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29" name="Freeform 1703"/>
              <p:cNvSpPr>
                <a:spLocks/>
              </p:cNvSpPr>
              <p:nvPr/>
            </p:nvSpPr>
            <p:spPr bwMode="auto">
              <a:xfrm>
                <a:off x="3419" y="3012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7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30" name="Freeform 1704"/>
              <p:cNvSpPr>
                <a:spLocks/>
              </p:cNvSpPr>
              <p:nvPr/>
            </p:nvSpPr>
            <p:spPr bwMode="auto">
              <a:xfrm>
                <a:off x="3425" y="3012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31" name="Freeform 1705"/>
              <p:cNvSpPr>
                <a:spLocks/>
              </p:cNvSpPr>
              <p:nvPr/>
            </p:nvSpPr>
            <p:spPr bwMode="auto">
              <a:xfrm>
                <a:off x="3425" y="3012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32" name="Freeform 1706"/>
              <p:cNvSpPr>
                <a:spLocks/>
              </p:cNvSpPr>
              <p:nvPr/>
            </p:nvSpPr>
            <p:spPr bwMode="auto">
              <a:xfrm>
                <a:off x="3425" y="3005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33" name="Freeform 1707"/>
              <p:cNvSpPr>
                <a:spLocks/>
              </p:cNvSpPr>
              <p:nvPr/>
            </p:nvSpPr>
            <p:spPr bwMode="auto">
              <a:xfrm>
                <a:off x="3425" y="3002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34" name="Freeform 1708"/>
              <p:cNvSpPr>
                <a:spLocks/>
              </p:cNvSpPr>
              <p:nvPr/>
            </p:nvSpPr>
            <p:spPr bwMode="auto">
              <a:xfrm>
                <a:off x="3419" y="3002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35" name="Freeform 1709"/>
              <p:cNvSpPr>
                <a:spLocks/>
              </p:cNvSpPr>
              <p:nvPr/>
            </p:nvSpPr>
            <p:spPr bwMode="auto">
              <a:xfrm>
                <a:off x="3416" y="3005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36" name="Freeform 1710"/>
              <p:cNvSpPr>
                <a:spLocks/>
              </p:cNvSpPr>
              <p:nvPr/>
            </p:nvSpPr>
            <p:spPr bwMode="auto">
              <a:xfrm>
                <a:off x="3416" y="2896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37" name="Freeform 1711"/>
              <p:cNvSpPr>
                <a:spLocks/>
              </p:cNvSpPr>
              <p:nvPr/>
            </p:nvSpPr>
            <p:spPr bwMode="auto">
              <a:xfrm>
                <a:off x="3419" y="2896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7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38" name="Freeform 1712"/>
              <p:cNvSpPr>
                <a:spLocks/>
              </p:cNvSpPr>
              <p:nvPr/>
            </p:nvSpPr>
            <p:spPr bwMode="auto">
              <a:xfrm>
                <a:off x="3425" y="2896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39" name="Freeform 1713"/>
              <p:cNvSpPr>
                <a:spLocks/>
              </p:cNvSpPr>
              <p:nvPr/>
            </p:nvSpPr>
            <p:spPr bwMode="auto">
              <a:xfrm>
                <a:off x="3425" y="2896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40" name="Freeform 1714"/>
              <p:cNvSpPr>
                <a:spLocks/>
              </p:cNvSpPr>
              <p:nvPr/>
            </p:nvSpPr>
            <p:spPr bwMode="auto">
              <a:xfrm>
                <a:off x="3425" y="2889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41" name="Freeform 1715"/>
              <p:cNvSpPr>
                <a:spLocks/>
              </p:cNvSpPr>
              <p:nvPr/>
            </p:nvSpPr>
            <p:spPr bwMode="auto">
              <a:xfrm>
                <a:off x="3425" y="2886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42" name="Freeform 1716"/>
              <p:cNvSpPr>
                <a:spLocks/>
              </p:cNvSpPr>
              <p:nvPr/>
            </p:nvSpPr>
            <p:spPr bwMode="auto">
              <a:xfrm>
                <a:off x="3419" y="2886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43" name="Freeform 1717"/>
              <p:cNvSpPr>
                <a:spLocks/>
              </p:cNvSpPr>
              <p:nvPr/>
            </p:nvSpPr>
            <p:spPr bwMode="auto">
              <a:xfrm>
                <a:off x="3416" y="2889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44" name="Freeform 1718"/>
              <p:cNvSpPr>
                <a:spLocks/>
              </p:cNvSpPr>
              <p:nvPr/>
            </p:nvSpPr>
            <p:spPr bwMode="auto">
              <a:xfrm>
                <a:off x="3416" y="2917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45" name="Freeform 1719"/>
              <p:cNvSpPr>
                <a:spLocks/>
              </p:cNvSpPr>
              <p:nvPr/>
            </p:nvSpPr>
            <p:spPr bwMode="auto">
              <a:xfrm>
                <a:off x="3419" y="2917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46" name="Freeform 1720"/>
              <p:cNvSpPr>
                <a:spLocks/>
              </p:cNvSpPr>
              <p:nvPr/>
            </p:nvSpPr>
            <p:spPr bwMode="auto">
              <a:xfrm>
                <a:off x="3425" y="2917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47" name="Freeform 1721"/>
              <p:cNvSpPr>
                <a:spLocks/>
              </p:cNvSpPr>
              <p:nvPr/>
            </p:nvSpPr>
            <p:spPr bwMode="auto">
              <a:xfrm>
                <a:off x="3425" y="2917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48" name="Freeform 1722"/>
              <p:cNvSpPr>
                <a:spLocks/>
              </p:cNvSpPr>
              <p:nvPr/>
            </p:nvSpPr>
            <p:spPr bwMode="auto">
              <a:xfrm>
                <a:off x="3425" y="2911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49" name="Freeform 1723"/>
              <p:cNvSpPr>
                <a:spLocks/>
              </p:cNvSpPr>
              <p:nvPr/>
            </p:nvSpPr>
            <p:spPr bwMode="auto">
              <a:xfrm>
                <a:off x="3425" y="2908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50" name="Freeform 1724"/>
              <p:cNvSpPr>
                <a:spLocks/>
              </p:cNvSpPr>
              <p:nvPr/>
            </p:nvSpPr>
            <p:spPr bwMode="auto">
              <a:xfrm>
                <a:off x="3419" y="2908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51" name="Freeform 1725"/>
              <p:cNvSpPr>
                <a:spLocks/>
              </p:cNvSpPr>
              <p:nvPr/>
            </p:nvSpPr>
            <p:spPr bwMode="auto">
              <a:xfrm>
                <a:off x="3416" y="2911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52" name="Freeform 1726"/>
              <p:cNvSpPr>
                <a:spLocks/>
              </p:cNvSpPr>
              <p:nvPr/>
            </p:nvSpPr>
            <p:spPr bwMode="auto">
              <a:xfrm>
                <a:off x="3317" y="2737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53" name="Freeform 1727"/>
              <p:cNvSpPr>
                <a:spLocks/>
              </p:cNvSpPr>
              <p:nvPr/>
            </p:nvSpPr>
            <p:spPr bwMode="auto">
              <a:xfrm>
                <a:off x="3320" y="2737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54" name="Freeform 1728"/>
              <p:cNvSpPr>
                <a:spLocks/>
              </p:cNvSpPr>
              <p:nvPr/>
            </p:nvSpPr>
            <p:spPr bwMode="auto">
              <a:xfrm>
                <a:off x="3327" y="2737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55" name="Freeform 1729"/>
              <p:cNvSpPr>
                <a:spLocks/>
              </p:cNvSpPr>
              <p:nvPr/>
            </p:nvSpPr>
            <p:spPr bwMode="auto">
              <a:xfrm>
                <a:off x="3327" y="2737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56" name="Freeform 1730"/>
              <p:cNvSpPr>
                <a:spLocks/>
              </p:cNvSpPr>
              <p:nvPr/>
            </p:nvSpPr>
            <p:spPr bwMode="auto">
              <a:xfrm>
                <a:off x="3327" y="2730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57" name="Freeform 1731"/>
              <p:cNvSpPr>
                <a:spLocks/>
              </p:cNvSpPr>
              <p:nvPr/>
            </p:nvSpPr>
            <p:spPr bwMode="auto">
              <a:xfrm>
                <a:off x="3327" y="2727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58" name="Freeform 1732"/>
              <p:cNvSpPr>
                <a:spLocks/>
              </p:cNvSpPr>
              <p:nvPr/>
            </p:nvSpPr>
            <p:spPr bwMode="auto">
              <a:xfrm>
                <a:off x="3320" y="2727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59" name="Freeform 1733"/>
              <p:cNvSpPr>
                <a:spLocks/>
              </p:cNvSpPr>
              <p:nvPr/>
            </p:nvSpPr>
            <p:spPr bwMode="auto">
              <a:xfrm>
                <a:off x="3317" y="2730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60" name="Freeform 1734"/>
              <p:cNvSpPr>
                <a:spLocks/>
              </p:cNvSpPr>
              <p:nvPr/>
            </p:nvSpPr>
            <p:spPr bwMode="auto">
              <a:xfrm>
                <a:off x="3326" y="2810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61" name="Freeform 1735"/>
              <p:cNvSpPr>
                <a:spLocks/>
              </p:cNvSpPr>
              <p:nvPr/>
            </p:nvSpPr>
            <p:spPr bwMode="auto">
              <a:xfrm>
                <a:off x="3328" y="2810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62" name="Freeform 1736"/>
              <p:cNvSpPr>
                <a:spLocks/>
              </p:cNvSpPr>
              <p:nvPr/>
            </p:nvSpPr>
            <p:spPr bwMode="auto">
              <a:xfrm>
                <a:off x="3335" y="2810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63" name="Freeform 1737"/>
              <p:cNvSpPr>
                <a:spLocks/>
              </p:cNvSpPr>
              <p:nvPr/>
            </p:nvSpPr>
            <p:spPr bwMode="auto">
              <a:xfrm>
                <a:off x="3335" y="2810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64" name="Freeform 1738"/>
              <p:cNvSpPr>
                <a:spLocks/>
              </p:cNvSpPr>
              <p:nvPr/>
            </p:nvSpPr>
            <p:spPr bwMode="auto">
              <a:xfrm>
                <a:off x="3335" y="2803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65" name="Freeform 1739"/>
              <p:cNvSpPr>
                <a:spLocks/>
              </p:cNvSpPr>
              <p:nvPr/>
            </p:nvSpPr>
            <p:spPr bwMode="auto">
              <a:xfrm>
                <a:off x="3335" y="2800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66" name="Freeform 1740"/>
              <p:cNvSpPr>
                <a:spLocks/>
              </p:cNvSpPr>
              <p:nvPr/>
            </p:nvSpPr>
            <p:spPr bwMode="auto">
              <a:xfrm>
                <a:off x="3328" y="2800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67" name="Freeform 1741"/>
              <p:cNvSpPr>
                <a:spLocks/>
              </p:cNvSpPr>
              <p:nvPr/>
            </p:nvSpPr>
            <p:spPr bwMode="auto">
              <a:xfrm>
                <a:off x="3326" y="2803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68" name="Freeform 1742"/>
              <p:cNvSpPr>
                <a:spLocks/>
              </p:cNvSpPr>
              <p:nvPr/>
            </p:nvSpPr>
            <p:spPr bwMode="auto">
              <a:xfrm>
                <a:off x="3326" y="2780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69" name="Freeform 1743"/>
              <p:cNvSpPr>
                <a:spLocks/>
              </p:cNvSpPr>
              <p:nvPr/>
            </p:nvSpPr>
            <p:spPr bwMode="auto">
              <a:xfrm>
                <a:off x="3328" y="2780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70" name="Freeform 1744"/>
              <p:cNvSpPr>
                <a:spLocks/>
              </p:cNvSpPr>
              <p:nvPr/>
            </p:nvSpPr>
            <p:spPr bwMode="auto">
              <a:xfrm>
                <a:off x="3335" y="2780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71" name="Freeform 1745"/>
              <p:cNvSpPr>
                <a:spLocks/>
              </p:cNvSpPr>
              <p:nvPr/>
            </p:nvSpPr>
            <p:spPr bwMode="auto">
              <a:xfrm>
                <a:off x="3335" y="2780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72" name="Freeform 1746"/>
              <p:cNvSpPr>
                <a:spLocks/>
              </p:cNvSpPr>
              <p:nvPr/>
            </p:nvSpPr>
            <p:spPr bwMode="auto">
              <a:xfrm>
                <a:off x="3335" y="2773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73" name="Freeform 1747"/>
              <p:cNvSpPr>
                <a:spLocks/>
              </p:cNvSpPr>
              <p:nvPr/>
            </p:nvSpPr>
            <p:spPr bwMode="auto">
              <a:xfrm>
                <a:off x="3335" y="2770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74" name="Freeform 1748"/>
              <p:cNvSpPr>
                <a:spLocks/>
              </p:cNvSpPr>
              <p:nvPr/>
            </p:nvSpPr>
            <p:spPr bwMode="auto">
              <a:xfrm>
                <a:off x="3328" y="2770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75" name="Freeform 1749"/>
              <p:cNvSpPr>
                <a:spLocks/>
              </p:cNvSpPr>
              <p:nvPr/>
            </p:nvSpPr>
            <p:spPr bwMode="auto">
              <a:xfrm>
                <a:off x="3326" y="2773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76" name="Freeform 1750"/>
              <p:cNvSpPr>
                <a:spLocks/>
              </p:cNvSpPr>
              <p:nvPr/>
            </p:nvSpPr>
            <p:spPr bwMode="auto">
              <a:xfrm>
                <a:off x="3321" y="2758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77" name="Freeform 1751"/>
              <p:cNvSpPr>
                <a:spLocks/>
              </p:cNvSpPr>
              <p:nvPr/>
            </p:nvSpPr>
            <p:spPr bwMode="auto">
              <a:xfrm>
                <a:off x="3324" y="2758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78" name="Freeform 1752"/>
              <p:cNvSpPr>
                <a:spLocks/>
              </p:cNvSpPr>
              <p:nvPr/>
            </p:nvSpPr>
            <p:spPr bwMode="auto">
              <a:xfrm>
                <a:off x="3331" y="2758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79" name="Freeform 1753"/>
              <p:cNvSpPr>
                <a:spLocks/>
              </p:cNvSpPr>
              <p:nvPr/>
            </p:nvSpPr>
            <p:spPr bwMode="auto">
              <a:xfrm>
                <a:off x="3331" y="2758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80" name="Freeform 1754"/>
              <p:cNvSpPr>
                <a:spLocks/>
              </p:cNvSpPr>
              <p:nvPr/>
            </p:nvSpPr>
            <p:spPr bwMode="auto">
              <a:xfrm>
                <a:off x="3331" y="2752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81" name="Freeform 1755"/>
              <p:cNvSpPr>
                <a:spLocks/>
              </p:cNvSpPr>
              <p:nvPr/>
            </p:nvSpPr>
            <p:spPr bwMode="auto">
              <a:xfrm>
                <a:off x="3331" y="2749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82" name="Freeform 1756"/>
              <p:cNvSpPr>
                <a:spLocks/>
              </p:cNvSpPr>
              <p:nvPr/>
            </p:nvSpPr>
            <p:spPr bwMode="auto">
              <a:xfrm>
                <a:off x="3324" y="2749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83" name="Freeform 1757"/>
              <p:cNvSpPr>
                <a:spLocks/>
              </p:cNvSpPr>
              <p:nvPr/>
            </p:nvSpPr>
            <p:spPr bwMode="auto">
              <a:xfrm>
                <a:off x="3321" y="2752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84" name="Freeform 1758"/>
              <p:cNvSpPr>
                <a:spLocks/>
              </p:cNvSpPr>
              <p:nvPr/>
            </p:nvSpPr>
            <p:spPr bwMode="auto">
              <a:xfrm>
                <a:off x="3326" y="2844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85" name="Freeform 1759"/>
              <p:cNvSpPr>
                <a:spLocks/>
              </p:cNvSpPr>
              <p:nvPr/>
            </p:nvSpPr>
            <p:spPr bwMode="auto">
              <a:xfrm>
                <a:off x="3328" y="2844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86" name="Freeform 1760"/>
              <p:cNvSpPr>
                <a:spLocks/>
              </p:cNvSpPr>
              <p:nvPr/>
            </p:nvSpPr>
            <p:spPr bwMode="auto">
              <a:xfrm>
                <a:off x="3335" y="2844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87" name="Freeform 1761"/>
              <p:cNvSpPr>
                <a:spLocks/>
              </p:cNvSpPr>
              <p:nvPr/>
            </p:nvSpPr>
            <p:spPr bwMode="auto">
              <a:xfrm>
                <a:off x="3335" y="2844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88" name="Freeform 1762"/>
              <p:cNvSpPr>
                <a:spLocks/>
              </p:cNvSpPr>
              <p:nvPr/>
            </p:nvSpPr>
            <p:spPr bwMode="auto">
              <a:xfrm>
                <a:off x="3335" y="2838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89" name="Freeform 1763"/>
              <p:cNvSpPr>
                <a:spLocks/>
              </p:cNvSpPr>
              <p:nvPr/>
            </p:nvSpPr>
            <p:spPr bwMode="auto">
              <a:xfrm>
                <a:off x="3335" y="2835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90" name="Freeform 1764"/>
              <p:cNvSpPr>
                <a:spLocks/>
              </p:cNvSpPr>
              <p:nvPr/>
            </p:nvSpPr>
            <p:spPr bwMode="auto">
              <a:xfrm>
                <a:off x="3328" y="2835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91" name="Freeform 1765"/>
              <p:cNvSpPr>
                <a:spLocks/>
              </p:cNvSpPr>
              <p:nvPr/>
            </p:nvSpPr>
            <p:spPr bwMode="auto">
              <a:xfrm>
                <a:off x="3326" y="2838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92" name="Freeform 1766"/>
              <p:cNvSpPr>
                <a:spLocks/>
              </p:cNvSpPr>
              <p:nvPr/>
            </p:nvSpPr>
            <p:spPr bwMode="auto">
              <a:xfrm>
                <a:off x="3227" y="2810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93" name="Freeform 1767"/>
              <p:cNvSpPr>
                <a:spLocks/>
              </p:cNvSpPr>
              <p:nvPr/>
            </p:nvSpPr>
            <p:spPr bwMode="auto">
              <a:xfrm>
                <a:off x="3230" y="2810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7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94" name="Freeform 1768"/>
              <p:cNvSpPr>
                <a:spLocks/>
              </p:cNvSpPr>
              <p:nvPr/>
            </p:nvSpPr>
            <p:spPr bwMode="auto">
              <a:xfrm>
                <a:off x="3236" y="2810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95" name="Freeform 1769"/>
              <p:cNvSpPr>
                <a:spLocks/>
              </p:cNvSpPr>
              <p:nvPr/>
            </p:nvSpPr>
            <p:spPr bwMode="auto">
              <a:xfrm>
                <a:off x="3236" y="2810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96" name="Freeform 1770"/>
              <p:cNvSpPr>
                <a:spLocks/>
              </p:cNvSpPr>
              <p:nvPr/>
            </p:nvSpPr>
            <p:spPr bwMode="auto">
              <a:xfrm>
                <a:off x="3236" y="2803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97" name="Freeform 1771"/>
              <p:cNvSpPr>
                <a:spLocks/>
              </p:cNvSpPr>
              <p:nvPr/>
            </p:nvSpPr>
            <p:spPr bwMode="auto">
              <a:xfrm>
                <a:off x="3236" y="2800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98" name="Freeform 1772"/>
              <p:cNvSpPr>
                <a:spLocks/>
              </p:cNvSpPr>
              <p:nvPr/>
            </p:nvSpPr>
            <p:spPr bwMode="auto">
              <a:xfrm>
                <a:off x="3230" y="2800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599" name="Freeform 1773"/>
              <p:cNvSpPr>
                <a:spLocks/>
              </p:cNvSpPr>
              <p:nvPr/>
            </p:nvSpPr>
            <p:spPr bwMode="auto">
              <a:xfrm>
                <a:off x="3227" y="2803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00" name="Freeform 1774"/>
              <p:cNvSpPr>
                <a:spLocks/>
              </p:cNvSpPr>
              <p:nvPr/>
            </p:nvSpPr>
            <p:spPr bwMode="auto">
              <a:xfrm>
                <a:off x="3227" y="2844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01" name="Freeform 1775"/>
              <p:cNvSpPr>
                <a:spLocks/>
              </p:cNvSpPr>
              <p:nvPr/>
            </p:nvSpPr>
            <p:spPr bwMode="auto">
              <a:xfrm>
                <a:off x="3230" y="2844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02" name="Freeform 1776"/>
              <p:cNvSpPr>
                <a:spLocks/>
              </p:cNvSpPr>
              <p:nvPr/>
            </p:nvSpPr>
            <p:spPr bwMode="auto">
              <a:xfrm>
                <a:off x="3236" y="2844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03" name="Freeform 1777"/>
              <p:cNvSpPr>
                <a:spLocks/>
              </p:cNvSpPr>
              <p:nvPr/>
            </p:nvSpPr>
            <p:spPr bwMode="auto">
              <a:xfrm>
                <a:off x="3236" y="2844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04" name="Freeform 1778"/>
              <p:cNvSpPr>
                <a:spLocks/>
              </p:cNvSpPr>
              <p:nvPr/>
            </p:nvSpPr>
            <p:spPr bwMode="auto">
              <a:xfrm>
                <a:off x="3236" y="2838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05" name="Freeform 1779"/>
              <p:cNvSpPr>
                <a:spLocks/>
              </p:cNvSpPr>
              <p:nvPr/>
            </p:nvSpPr>
            <p:spPr bwMode="auto">
              <a:xfrm>
                <a:off x="3236" y="2835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06" name="Freeform 1780"/>
              <p:cNvSpPr>
                <a:spLocks/>
              </p:cNvSpPr>
              <p:nvPr/>
            </p:nvSpPr>
            <p:spPr bwMode="auto">
              <a:xfrm>
                <a:off x="3230" y="2835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07" name="Freeform 1781"/>
              <p:cNvSpPr>
                <a:spLocks/>
              </p:cNvSpPr>
              <p:nvPr/>
            </p:nvSpPr>
            <p:spPr bwMode="auto">
              <a:xfrm>
                <a:off x="3227" y="2838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08" name="Freeform 1782"/>
              <p:cNvSpPr>
                <a:spLocks/>
              </p:cNvSpPr>
              <p:nvPr/>
            </p:nvSpPr>
            <p:spPr bwMode="auto">
              <a:xfrm>
                <a:off x="3218" y="2737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09" name="Freeform 1783"/>
              <p:cNvSpPr>
                <a:spLocks/>
              </p:cNvSpPr>
              <p:nvPr/>
            </p:nvSpPr>
            <p:spPr bwMode="auto">
              <a:xfrm>
                <a:off x="3221" y="2737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10" name="Freeform 1784"/>
              <p:cNvSpPr>
                <a:spLocks/>
              </p:cNvSpPr>
              <p:nvPr/>
            </p:nvSpPr>
            <p:spPr bwMode="auto">
              <a:xfrm>
                <a:off x="3228" y="2737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11" name="Freeform 1785"/>
              <p:cNvSpPr>
                <a:spLocks/>
              </p:cNvSpPr>
              <p:nvPr/>
            </p:nvSpPr>
            <p:spPr bwMode="auto">
              <a:xfrm>
                <a:off x="3228" y="2737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12" name="Freeform 1786"/>
              <p:cNvSpPr>
                <a:spLocks/>
              </p:cNvSpPr>
              <p:nvPr/>
            </p:nvSpPr>
            <p:spPr bwMode="auto">
              <a:xfrm>
                <a:off x="3228" y="2730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13" name="Freeform 1787"/>
              <p:cNvSpPr>
                <a:spLocks/>
              </p:cNvSpPr>
              <p:nvPr/>
            </p:nvSpPr>
            <p:spPr bwMode="auto">
              <a:xfrm>
                <a:off x="3228" y="2727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14" name="Freeform 1788"/>
              <p:cNvSpPr>
                <a:spLocks/>
              </p:cNvSpPr>
              <p:nvPr/>
            </p:nvSpPr>
            <p:spPr bwMode="auto">
              <a:xfrm>
                <a:off x="3221" y="2727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15" name="Freeform 1789"/>
              <p:cNvSpPr>
                <a:spLocks/>
              </p:cNvSpPr>
              <p:nvPr/>
            </p:nvSpPr>
            <p:spPr bwMode="auto">
              <a:xfrm>
                <a:off x="3218" y="2730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16" name="Freeform 1790"/>
              <p:cNvSpPr>
                <a:spLocks/>
              </p:cNvSpPr>
              <p:nvPr/>
            </p:nvSpPr>
            <p:spPr bwMode="auto">
              <a:xfrm>
                <a:off x="3227" y="2780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17" name="Freeform 1791"/>
              <p:cNvSpPr>
                <a:spLocks/>
              </p:cNvSpPr>
              <p:nvPr/>
            </p:nvSpPr>
            <p:spPr bwMode="auto">
              <a:xfrm>
                <a:off x="3230" y="2780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18" name="Freeform 1792"/>
              <p:cNvSpPr>
                <a:spLocks/>
              </p:cNvSpPr>
              <p:nvPr/>
            </p:nvSpPr>
            <p:spPr bwMode="auto">
              <a:xfrm>
                <a:off x="3236" y="2780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19" name="Freeform 1793"/>
              <p:cNvSpPr>
                <a:spLocks/>
              </p:cNvSpPr>
              <p:nvPr/>
            </p:nvSpPr>
            <p:spPr bwMode="auto">
              <a:xfrm>
                <a:off x="3236" y="2780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20" name="Freeform 1794"/>
              <p:cNvSpPr>
                <a:spLocks/>
              </p:cNvSpPr>
              <p:nvPr/>
            </p:nvSpPr>
            <p:spPr bwMode="auto">
              <a:xfrm>
                <a:off x="3236" y="2773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21" name="Freeform 1795"/>
              <p:cNvSpPr>
                <a:spLocks/>
              </p:cNvSpPr>
              <p:nvPr/>
            </p:nvSpPr>
            <p:spPr bwMode="auto">
              <a:xfrm>
                <a:off x="3236" y="2770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22" name="Freeform 1796"/>
              <p:cNvSpPr>
                <a:spLocks/>
              </p:cNvSpPr>
              <p:nvPr/>
            </p:nvSpPr>
            <p:spPr bwMode="auto">
              <a:xfrm>
                <a:off x="3230" y="2770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23" name="Freeform 1797"/>
              <p:cNvSpPr>
                <a:spLocks/>
              </p:cNvSpPr>
              <p:nvPr/>
            </p:nvSpPr>
            <p:spPr bwMode="auto">
              <a:xfrm>
                <a:off x="3227" y="2773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24" name="Freeform 1798"/>
              <p:cNvSpPr>
                <a:spLocks/>
              </p:cNvSpPr>
              <p:nvPr/>
            </p:nvSpPr>
            <p:spPr bwMode="auto">
              <a:xfrm>
                <a:off x="3223" y="2758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25" name="Freeform 1799"/>
              <p:cNvSpPr>
                <a:spLocks/>
              </p:cNvSpPr>
              <p:nvPr/>
            </p:nvSpPr>
            <p:spPr bwMode="auto">
              <a:xfrm>
                <a:off x="3225" y="2758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26" name="Freeform 1800"/>
              <p:cNvSpPr>
                <a:spLocks/>
              </p:cNvSpPr>
              <p:nvPr/>
            </p:nvSpPr>
            <p:spPr bwMode="auto">
              <a:xfrm>
                <a:off x="3232" y="2758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27" name="Freeform 1801"/>
              <p:cNvSpPr>
                <a:spLocks/>
              </p:cNvSpPr>
              <p:nvPr/>
            </p:nvSpPr>
            <p:spPr bwMode="auto">
              <a:xfrm>
                <a:off x="3232" y="2758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28" name="Freeform 1802"/>
              <p:cNvSpPr>
                <a:spLocks/>
              </p:cNvSpPr>
              <p:nvPr/>
            </p:nvSpPr>
            <p:spPr bwMode="auto">
              <a:xfrm>
                <a:off x="3232" y="2752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29" name="Freeform 1803"/>
              <p:cNvSpPr>
                <a:spLocks/>
              </p:cNvSpPr>
              <p:nvPr/>
            </p:nvSpPr>
            <p:spPr bwMode="auto">
              <a:xfrm>
                <a:off x="3232" y="2749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30" name="Freeform 1804"/>
              <p:cNvSpPr>
                <a:spLocks/>
              </p:cNvSpPr>
              <p:nvPr/>
            </p:nvSpPr>
            <p:spPr bwMode="auto">
              <a:xfrm>
                <a:off x="3225" y="2749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31" name="Freeform 1805"/>
              <p:cNvSpPr>
                <a:spLocks/>
              </p:cNvSpPr>
              <p:nvPr/>
            </p:nvSpPr>
            <p:spPr bwMode="auto">
              <a:xfrm>
                <a:off x="3223" y="2752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32" name="Freeform 1806"/>
              <p:cNvSpPr>
                <a:spLocks/>
              </p:cNvSpPr>
              <p:nvPr/>
            </p:nvSpPr>
            <p:spPr bwMode="auto">
              <a:xfrm>
                <a:off x="3420" y="2810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33" name="Freeform 1807"/>
              <p:cNvSpPr>
                <a:spLocks/>
              </p:cNvSpPr>
              <p:nvPr/>
            </p:nvSpPr>
            <p:spPr bwMode="auto">
              <a:xfrm>
                <a:off x="3423" y="2810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34" name="Freeform 1808"/>
              <p:cNvSpPr>
                <a:spLocks/>
              </p:cNvSpPr>
              <p:nvPr/>
            </p:nvSpPr>
            <p:spPr bwMode="auto">
              <a:xfrm>
                <a:off x="3430" y="2810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7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35" name="Freeform 1809"/>
              <p:cNvSpPr>
                <a:spLocks/>
              </p:cNvSpPr>
              <p:nvPr/>
            </p:nvSpPr>
            <p:spPr bwMode="auto">
              <a:xfrm>
                <a:off x="3430" y="2810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36" name="Freeform 1810"/>
              <p:cNvSpPr>
                <a:spLocks/>
              </p:cNvSpPr>
              <p:nvPr/>
            </p:nvSpPr>
            <p:spPr bwMode="auto">
              <a:xfrm>
                <a:off x="3430" y="2803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37" name="Freeform 1811"/>
              <p:cNvSpPr>
                <a:spLocks/>
              </p:cNvSpPr>
              <p:nvPr/>
            </p:nvSpPr>
            <p:spPr bwMode="auto">
              <a:xfrm>
                <a:off x="3430" y="2800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38" name="Freeform 1812"/>
              <p:cNvSpPr>
                <a:spLocks/>
              </p:cNvSpPr>
              <p:nvPr/>
            </p:nvSpPr>
            <p:spPr bwMode="auto">
              <a:xfrm>
                <a:off x="3423" y="2800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639" name="Freeform 1813"/>
              <p:cNvSpPr>
                <a:spLocks/>
              </p:cNvSpPr>
              <p:nvPr/>
            </p:nvSpPr>
            <p:spPr bwMode="auto">
              <a:xfrm>
                <a:off x="3420" y="2803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24630" name="Group 1814"/>
            <p:cNvGrpSpPr>
              <a:grpSpLocks/>
            </p:cNvGrpSpPr>
            <p:nvPr/>
          </p:nvGrpSpPr>
          <p:grpSpPr bwMode="auto">
            <a:xfrm>
              <a:off x="3412" y="2727"/>
              <a:ext cx="225" cy="294"/>
              <a:chOff x="3412" y="2727"/>
              <a:chExt cx="225" cy="294"/>
            </a:xfrm>
          </p:grpSpPr>
          <p:sp>
            <p:nvSpPr>
              <p:cNvPr id="28240" name="Freeform 1815"/>
              <p:cNvSpPr>
                <a:spLocks/>
              </p:cNvSpPr>
              <p:nvPr/>
            </p:nvSpPr>
            <p:spPr bwMode="auto">
              <a:xfrm>
                <a:off x="3420" y="2844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41" name="Freeform 1816"/>
              <p:cNvSpPr>
                <a:spLocks/>
              </p:cNvSpPr>
              <p:nvPr/>
            </p:nvSpPr>
            <p:spPr bwMode="auto">
              <a:xfrm>
                <a:off x="3423" y="2844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42" name="Freeform 1817"/>
              <p:cNvSpPr>
                <a:spLocks/>
              </p:cNvSpPr>
              <p:nvPr/>
            </p:nvSpPr>
            <p:spPr bwMode="auto">
              <a:xfrm>
                <a:off x="3430" y="2844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43" name="Freeform 1818"/>
              <p:cNvSpPr>
                <a:spLocks/>
              </p:cNvSpPr>
              <p:nvPr/>
            </p:nvSpPr>
            <p:spPr bwMode="auto">
              <a:xfrm>
                <a:off x="3430" y="2844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44" name="Freeform 1819"/>
              <p:cNvSpPr>
                <a:spLocks/>
              </p:cNvSpPr>
              <p:nvPr/>
            </p:nvSpPr>
            <p:spPr bwMode="auto">
              <a:xfrm>
                <a:off x="3430" y="2838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6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45" name="Freeform 1820"/>
              <p:cNvSpPr>
                <a:spLocks/>
              </p:cNvSpPr>
              <p:nvPr/>
            </p:nvSpPr>
            <p:spPr bwMode="auto">
              <a:xfrm>
                <a:off x="3430" y="2835"/>
                <a:ext cx="6" cy="9"/>
              </a:xfrm>
              <a:custGeom>
                <a:avLst/>
                <a:gdLst>
                  <a:gd name="T0" fmla="*/ 6 w 6"/>
                  <a:gd name="T1" fmla="*/ 3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46" name="Freeform 1821"/>
              <p:cNvSpPr>
                <a:spLocks/>
              </p:cNvSpPr>
              <p:nvPr/>
            </p:nvSpPr>
            <p:spPr bwMode="auto">
              <a:xfrm>
                <a:off x="3423" y="2835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47" name="Freeform 1822"/>
              <p:cNvSpPr>
                <a:spLocks/>
              </p:cNvSpPr>
              <p:nvPr/>
            </p:nvSpPr>
            <p:spPr bwMode="auto">
              <a:xfrm>
                <a:off x="3420" y="2838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48" name="Freeform 1823"/>
              <p:cNvSpPr>
                <a:spLocks/>
              </p:cNvSpPr>
              <p:nvPr/>
            </p:nvSpPr>
            <p:spPr bwMode="auto">
              <a:xfrm>
                <a:off x="3412" y="2737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49" name="Freeform 1824"/>
              <p:cNvSpPr>
                <a:spLocks/>
              </p:cNvSpPr>
              <p:nvPr/>
            </p:nvSpPr>
            <p:spPr bwMode="auto">
              <a:xfrm>
                <a:off x="3414" y="2737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50" name="Freeform 1825"/>
              <p:cNvSpPr>
                <a:spLocks/>
              </p:cNvSpPr>
              <p:nvPr/>
            </p:nvSpPr>
            <p:spPr bwMode="auto">
              <a:xfrm>
                <a:off x="3421" y="2737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51" name="Freeform 1826"/>
              <p:cNvSpPr>
                <a:spLocks/>
              </p:cNvSpPr>
              <p:nvPr/>
            </p:nvSpPr>
            <p:spPr bwMode="auto">
              <a:xfrm>
                <a:off x="3421" y="2737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52" name="Freeform 1827"/>
              <p:cNvSpPr>
                <a:spLocks/>
              </p:cNvSpPr>
              <p:nvPr/>
            </p:nvSpPr>
            <p:spPr bwMode="auto">
              <a:xfrm>
                <a:off x="3421" y="2730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53" name="Freeform 1828"/>
              <p:cNvSpPr>
                <a:spLocks/>
              </p:cNvSpPr>
              <p:nvPr/>
            </p:nvSpPr>
            <p:spPr bwMode="auto">
              <a:xfrm>
                <a:off x="3421" y="2727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54" name="Freeform 1829"/>
              <p:cNvSpPr>
                <a:spLocks/>
              </p:cNvSpPr>
              <p:nvPr/>
            </p:nvSpPr>
            <p:spPr bwMode="auto">
              <a:xfrm>
                <a:off x="3414" y="2727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55" name="Freeform 1830"/>
              <p:cNvSpPr>
                <a:spLocks/>
              </p:cNvSpPr>
              <p:nvPr/>
            </p:nvSpPr>
            <p:spPr bwMode="auto">
              <a:xfrm>
                <a:off x="3412" y="2730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56" name="Freeform 1831"/>
              <p:cNvSpPr>
                <a:spLocks/>
              </p:cNvSpPr>
              <p:nvPr/>
            </p:nvSpPr>
            <p:spPr bwMode="auto">
              <a:xfrm>
                <a:off x="3420" y="2780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57" name="Freeform 1832"/>
              <p:cNvSpPr>
                <a:spLocks/>
              </p:cNvSpPr>
              <p:nvPr/>
            </p:nvSpPr>
            <p:spPr bwMode="auto">
              <a:xfrm>
                <a:off x="3423" y="2780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58" name="Freeform 1833"/>
              <p:cNvSpPr>
                <a:spLocks/>
              </p:cNvSpPr>
              <p:nvPr/>
            </p:nvSpPr>
            <p:spPr bwMode="auto">
              <a:xfrm>
                <a:off x="3430" y="2780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59" name="Freeform 1834"/>
              <p:cNvSpPr>
                <a:spLocks/>
              </p:cNvSpPr>
              <p:nvPr/>
            </p:nvSpPr>
            <p:spPr bwMode="auto">
              <a:xfrm>
                <a:off x="3430" y="2780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60" name="Freeform 1835"/>
              <p:cNvSpPr>
                <a:spLocks/>
              </p:cNvSpPr>
              <p:nvPr/>
            </p:nvSpPr>
            <p:spPr bwMode="auto">
              <a:xfrm>
                <a:off x="3430" y="2773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61" name="Freeform 1836"/>
              <p:cNvSpPr>
                <a:spLocks/>
              </p:cNvSpPr>
              <p:nvPr/>
            </p:nvSpPr>
            <p:spPr bwMode="auto">
              <a:xfrm>
                <a:off x="3430" y="2770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62" name="Freeform 1837"/>
              <p:cNvSpPr>
                <a:spLocks/>
              </p:cNvSpPr>
              <p:nvPr/>
            </p:nvSpPr>
            <p:spPr bwMode="auto">
              <a:xfrm>
                <a:off x="3423" y="2770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63" name="Freeform 1838"/>
              <p:cNvSpPr>
                <a:spLocks/>
              </p:cNvSpPr>
              <p:nvPr/>
            </p:nvSpPr>
            <p:spPr bwMode="auto">
              <a:xfrm>
                <a:off x="3420" y="2773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64" name="Freeform 1839"/>
              <p:cNvSpPr>
                <a:spLocks/>
              </p:cNvSpPr>
              <p:nvPr/>
            </p:nvSpPr>
            <p:spPr bwMode="auto">
              <a:xfrm>
                <a:off x="3416" y="2758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65" name="Freeform 1840"/>
              <p:cNvSpPr>
                <a:spLocks/>
              </p:cNvSpPr>
              <p:nvPr/>
            </p:nvSpPr>
            <p:spPr bwMode="auto">
              <a:xfrm>
                <a:off x="3419" y="2758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66" name="Freeform 1841"/>
              <p:cNvSpPr>
                <a:spLocks/>
              </p:cNvSpPr>
              <p:nvPr/>
            </p:nvSpPr>
            <p:spPr bwMode="auto">
              <a:xfrm>
                <a:off x="3425" y="2758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67" name="Freeform 1842"/>
              <p:cNvSpPr>
                <a:spLocks/>
              </p:cNvSpPr>
              <p:nvPr/>
            </p:nvSpPr>
            <p:spPr bwMode="auto">
              <a:xfrm>
                <a:off x="3425" y="2758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68" name="Freeform 1843"/>
              <p:cNvSpPr>
                <a:spLocks/>
              </p:cNvSpPr>
              <p:nvPr/>
            </p:nvSpPr>
            <p:spPr bwMode="auto">
              <a:xfrm>
                <a:off x="3425" y="2752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69" name="Freeform 1844"/>
              <p:cNvSpPr>
                <a:spLocks/>
              </p:cNvSpPr>
              <p:nvPr/>
            </p:nvSpPr>
            <p:spPr bwMode="auto">
              <a:xfrm>
                <a:off x="3425" y="2749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70" name="Freeform 1845"/>
              <p:cNvSpPr>
                <a:spLocks/>
              </p:cNvSpPr>
              <p:nvPr/>
            </p:nvSpPr>
            <p:spPr bwMode="auto">
              <a:xfrm>
                <a:off x="3419" y="2749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71" name="Freeform 1846"/>
              <p:cNvSpPr>
                <a:spLocks/>
              </p:cNvSpPr>
              <p:nvPr/>
            </p:nvSpPr>
            <p:spPr bwMode="auto">
              <a:xfrm>
                <a:off x="3416" y="2752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72" name="Freeform 1847"/>
              <p:cNvSpPr>
                <a:spLocks/>
              </p:cNvSpPr>
              <p:nvPr/>
            </p:nvSpPr>
            <p:spPr bwMode="auto">
              <a:xfrm>
                <a:off x="3613" y="2870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73" name="Freeform 1848"/>
              <p:cNvSpPr>
                <a:spLocks/>
              </p:cNvSpPr>
              <p:nvPr/>
            </p:nvSpPr>
            <p:spPr bwMode="auto">
              <a:xfrm>
                <a:off x="3616" y="2870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74" name="Freeform 1849"/>
              <p:cNvSpPr>
                <a:spLocks/>
              </p:cNvSpPr>
              <p:nvPr/>
            </p:nvSpPr>
            <p:spPr bwMode="auto">
              <a:xfrm>
                <a:off x="3623" y="2870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75" name="Freeform 1850"/>
              <p:cNvSpPr>
                <a:spLocks/>
              </p:cNvSpPr>
              <p:nvPr/>
            </p:nvSpPr>
            <p:spPr bwMode="auto">
              <a:xfrm>
                <a:off x="3623" y="2870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76" name="Freeform 1851"/>
              <p:cNvSpPr>
                <a:spLocks/>
              </p:cNvSpPr>
              <p:nvPr/>
            </p:nvSpPr>
            <p:spPr bwMode="auto">
              <a:xfrm>
                <a:off x="3623" y="2863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77" name="Freeform 1852"/>
              <p:cNvSpPr>
                <a:spLocks/>
              </p:cNvSpPr>
              <p:nvPr/>
            </p:nvSpPr>
            <p:spPr bwMode="auto">
              <a:xfrm>
                <a:off x="3623" y="2861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78" name="Freeform 1853"/>
              <p:cNvSpPr>
                <a:spLocks/>
              </p:cNvSpPr>
              <p:nvPr/>
            </p:nvSpPr>
            <p:spPr bwMode="auto">
              <a:xfrm>
                <a:off x="3616" y="2861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79" name="Freeform 1854"/>
              <p:cNvSpPr>
                <a:spLocks/>
              </p:cNvSpPr>
              <p:nvPr/>
            </p:nvSpPr>
            <p:spPr bwMode="auto">
              <a:xfrm>
                <a:off x="3613" y="2863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80" name="Freeform 1855"/>
              <p:cNvSpPr>
                <a:spLocks/>
              </p:cNvSpPr>
              <p:nvPr/>
            </p:nvSpPr>
            <p:spPr bwMode="auto">
              <a:xfrm>
                <a:off x="3515" y="2870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81" name="Freeform 1856"/>
              <p:cNvSpPr>
                <a:spLocks/>
              </p:cNvSpPr>
              <p:nvPr/>
            </p:nvSpPr>
            <p:spPr bwMode="auto">
              <a:xfrm>
                <a:off x="3517" y="2870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82" name="Freeform 1857"/>
              <p:cNvSpPr>
                <a:spLocks/>
              </p:cNvSpPr>
              <p:nvPr/>
            </p:nvSpPr>
            <p:spPr bwMode="auto">
              <a:xfrm>
                <a:off x="3524" y="2870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83" name="Freeform 1858"/>
              <p:cNvSpPr>
                <a:spLocks/>
              </p:cNvSpPr>
              <p:nvPr/>
            </p:nvSpPr>
            <p:spPr bwMode="auto">
              <a:xfrm>
                <a:off x="3524" y="2870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84" name="Freeform 1859"/>
              <p:cNvSpPr>
                <a:spLocks/>
              </p:cNvSpPr>
              <p:nvPr/>
            </p:nvSpPr>
            <p:spPr bwMode="auto">
              <a:xfrm>
                <a:off x="3524" y="2863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85" name="Freeform 1860"/>
              <p:cNvSpPr>
                <a:spLocks/>
              </p:cNvSpPr>
              <p:nvPr/>
            </p:nvSpPr>
            <p:spPr bwMode="auto">
              <a:xfrm>
                <a:off x="3524" y="2861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86" name="Freeform 1861"/>
              <p:cNvSpPr>
                <a:spLocks/>
              </p:cNvSpPr>
              <p:nvPr/>
            </p:nvSpPr>
            <p:spPr bwMode="auto">
              <a:xfrm>
                <a:off x="3517" y="2861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87" name="Freeform 1862"/>
              <p:cNvSpPr>
                <a:spLocks/>
              </p:cNvSpPr>
              <p:nvPr/>
            </p:nvSpPr>
            <p:spPr bwMode="auto">
              <a:xfrm>
                <a:off x="3515" y="2863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88" name="Freeform 1863"/>
              <p:cNvSpPr>
                <a:spLocks/>
              </p:cNvSpPr>
              <p:nvPr/>
            </p:nvSpPr>
            <p:spPr bwMode="auto">
              <a:xfrm>
                <a:off x="3515" y="2947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89" name="Freeform 1864"/>
              <p:cNvSpPr>
                <a:spLocks/>
              </p:cNvSpPr>
              <p:nvPr/>
            </p:nvSpPr>
            <p:spPr bwMode="auto">
              <a:xfrm>
                <a:off x="3517" y="2947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90" name="Freeform 1865"/>
              <p:cNvSpPr>
                <a:spLocks/>
              </p:cNvSpPr>
              <p:nvPr/>
            </p:nvSpPr>
            <p:spPr bwMode="auto">
              <a:xfrm>
                <a:off x="3524" y="2947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91" name="Freeform 1866"/>
              <p:cNvSpPr>
                <a:spLocks/>
              </p:cNvSpPr>
              <p:nvPr/>
            </p:nvSpPr>
            <p:spPr bwMode="auto">
              <a:xfrm>
                <a:off x="3524" y="2947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92" name="Freeform 1867"/>
              <p:cNvSpPr>
                <a:spLocks/>
              </p:cNvSpPr>
              <p:nvPr/>
            </p:nvSpPr>
            <p:spPr bwMode="auto">
              <a:xfrm>
                <a:off x="3524" y="2941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93" name="Freeform 1868"/>
              <p:cNvSpPr>
                <a:spLocks/>
              </p:cNvSpPr>
              <p:nvPr/>
            </p:nvSpPr>
            <p:spPr bwMode="auto">
              <a:xfrm>
                <a:off x="3524" y="2938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94" name="Freeform 1869"/>
              <p:cNvSpPr>
                <a:spLocks/>
              </p:cNvSpPr>
              <p:nvPr/>
            </p:nvSpPr>
            <p:spPr bwMode="auto">
              <a:xfrm>
                <a:off x="3517" y="2938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95" name="Freeform 1870"/>
              <p:cNvSpPr>
                <a:spLocks/>
              </p:cNvSpPr>
              <p:nvPr/>
            </p:nvSpPr>
            <p:spPr bwMode="auto">
              <a:xfrm>
                <a:off x="3515" y="2941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96" name="Freeform 1871"/>
              <p:cNvSpPr>
                <a:spLocks/>
              </p:cNvSpPr>
              <p:nvPr/>
            </p:nvSpPr>
            <p:spPr bwMode="auto">
              <a:xfrm>
                <a:off x="3515" y="2986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97" name="Freeform 1872"/>
              <p:cNvSpPr>
                <a:spLocks/>
              </p:cNvSpPr>
              <p:nvPr/>
            </p:nvSpPr>
            <p:spPr bwMode="auto">
              <a:xfrm>
                <a:off x="3517" y="2986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98" name="Freeform 1873"/>
              <p:cNvSpPr>
                <a:spLocks/>
              </p:cNvSpPr>
              <p:nvPr/>
            </p:nvSpPr>
            <p:spPr bwMode="auto">
              <a:xfrm>
                <a:off x="3524" y="2986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99" name="Freeform 1874"/>
              <p:cNvSpPr>
                <a:spLocks/>
              </p:cNvSpPr>
              <p:nvPr/>
            </p:nvSpPr>
            <p:spPr bwMode="auto">
              <a:xfrm>
                <a:off x="3524" y="2986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00" name="Freeform 1875"/>
              <p:cNvSpPr>
                <a:spLocks/>
              </p:cNvSpPr>
              <p:nvPr/>
            </p:nvSpPr>
            <p:spPr bwMode="auto">
              <a:xfrm>
                <a:off x="3524" y="2979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01" name="Freeform 1876"/>
              <p:cNvSpPr>
                <a:spLocks/>
              </p:cNvSpPr>
              <p:nvPr/>
            </p:nvSpPr>
            <p:spPr bwMode="auto">
              <a:xfrm>
                <a:off x="3524" y="2977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02" name="Freeform 1877"/>
              <p:cNvSpPr>
                <a:spLocks/>
              </p:cNvSpPr>
              <p:nvPr/>
            </p:nvSpPr>
            <p:spPr bwMode="auto">
              <a:xfrm>
                <a:off x="3517" y="2977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03" name="Freeform 1878"/>
              <p:cNvSpPr>
                <a:spLocks/>
              </p:cNvSpPr>
              <p:nvPr/>
            </p:nvSpPr>
            <p:spPr bwMode="auto">
              <a:xfrm>
                <a:off x="3515" y="2979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04" name="Freeform 1879"/>
              <p:cNvSpPr>
                <a:spLocks/>
              </p:cNvSpPr>
              <p:nvPr/>
            </p:nvSpPr>
            <p:spPr bwMode="auto">
              <a:xfrm>
                <a:off x="3506" y="2969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05" name="Freeform 1880"/>
              <p:cNvSpPr>
                <a:spLocks/>
              </p:cNvSpPr>
              <p:nvPr/>
            </p:nvSpPr>
            <p:spPr bwMode="auto">
              <a:xfrm>
                <a:off x="3509" y="2969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06" name="Freeform 1881"/>
              <p:cNvSpPr>
                <a:spLocks/>
              </p:cNvSpPr>
              <p:nvPr/>
            </p:nvSpPr>
            <p:spPr bwMode="auto">
              <a:xfrm>
                <a:off x="3516" y="2969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7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07" name="Freeform 1882"/>
              <p:cNvSpPr>
                <a:spLocks/>
              </p:cNvSpPr>
              <p:nvPr/>
            </p:nvSpPr>
            <p:spPr bwMode="auto">
              <a:xfrm>
                <a:off x="3516" y="2969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08" name="Freeform 1883"/>
              <p:cNvSpPr>
                <a:spLocks/>
              </p:cNvSpPr>
              <p:nvPr/>
            </p:nvSpPr>
            <p:spPr bwMode="auto">
              <a:xfrm>
                <a:off x="3516" y="2962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09" name="Freeform 1884"/>
              <p:cNvSpPr>
                <a:spLocks/>
              </p:cNvSpPr>
              <p:nvPr/>
            </p:nvSpPr>
            <p:spPr bwMode="auto">
              <a:xfrm>
                <a:off x="3516" y="2959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10" name="Freeform 1885"/>
              <p:cNvSpPr>
                <a:spLocks/>
              </p:cNvSpPr>
              <p:nvPr/>
            </p:nvSpPr>
            <p:spPr bwMode="auto">
              <a:xfrm>
                <a:off x="3509" y="2959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11" name="Freeform 1886"/>
              <p:cNvSpPr>
                <a:spLocks/>
              </p:cNvSpPr>
              <p:nvPr/>
            </p:nvSpPr>
            <p:spPr bwMode="auto">
              <a:xfrm>
                <a:off x="3506" y="2962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12" name="Freeform 1887"/>
              <p:cNvSpPr>
                <a:spLocks/>
              </p:cNvSpPr>
              <p:nvPr/>
            </p:nvSpPr>
            <p:spPr bwMode="auto">
              <a:xfrm>
                <a:off x="3515" y="3012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13" name="Freeform 1888"/>
              <p:cNvSpPr>
                <a:spLocks/>
              </p:cNvSpPr>
              <p:nvPr/>
            </p:nvSpPr>
            <p:spPr bwMode="auto">
              <a:xfrm>
                <a:off x="3517" y="3012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14" name="Freeform 1889"/>
              <p:cNvSpPr>
                <a:spLocks/>
              </p:cNvSpPr>
              <p:nvPr/>
            </p:nvSpPr>
            <p:spPr bwMode="auto">
              <a:xfrm>
                <a:off x="3524" y="3012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15" name="Freeform 1890"/>
              <p:cNvSpPr>
                <a:spLocks/>
              </p:cNvSpPr>
              <p:nvPr/>
            </p:nvSpPr>
            <p:spPr bwMode="auto">
              <a:xfrm>
                <a:off x="3524" y="3012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16" name="Freeform 1891"/>
              <p:cNvSpPr>
                <a:spLocks/>
              </p:cNvSpPr>
              <p:nvPr/>
            </p:nvSpPr>
            <p:spPr bwMode="auto">
              <a:xfrm>
                <a:off x="3524" y="3005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17" name="Freeform 1892"/>
              <p:cNvSpPr>
                <a:spLocks/>
              </p:cNvSpPr>
              <p:nvPr/>
            </p:nvSpPr>
            <p:spPr bwMode="auto">
              <a:xfrm>
                <a:off x="3524" y="3002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18" name="Freeform 1893"/>
              <p:cNvSpPr>
                <a:spLocks/>
              </p:cNvSpPr>
              <p:nvPr/>
            </p:nvSpPr>
            <p:spPr bwMode="auto">
              <a:xfrm>
                <a:off x="3517" y="3002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19" name="Freeform 1894"/>
              <p:cNvSpPr>
                <a:spLocks/>
              </p:cNvSpPr>
              <p:nvPr/>
            </p:nvSpPr>
            <p:spPr bwMode="auto">
              <a:xfrm>
                <a:off x="3515" y="3005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20" name="Freeform 1895"/>
              <p:cNvSpPr>
                <a:spLocks/>
              </p:cNvSpPr>
              <p:nvPr/>
            </p:nvSpPr>
            <p:spPr bwMode="auto">
              <a:xfrm>
                <a:off x="3515" y="2896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21" name="Freeform 1896"/>
              <p:cNvSpPr>
                <a:spLocks/>
              </p:cNvSpPr>
              <p:nvPr/>
            </p:nvSpPr>
            <p:spPr bwMode="auto">
              <a:xfrm>
                <a:off x="3517" y="2896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22" name="Freeform 1897"/>
              <p:cNvSpPr>
                <a:spLocks/>
              </p:cNvSpPr>
              <p:nvPr/>
            </p:nvSpPr>
            <p:spPr bwMode="auto">
              <a:xfrm>
                <a:off x="3524" y="2896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23" name="Freeform 1898"/>
              <p:cNvSpPr>
                <a:spLocks/>
              </p:cNvSpPr>
              <p:nvPr/>
            </p:nvSpPr>
            <p:spPr bwMode="auto">
              <a:xfrm>
                <a:off x="3524" y="2896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24" name="Freeform 1899"/>
              <p:cNvSpPr>
                <a:spLocks/>
              </p:cNvSpPr>
              <p:nvPr/>
            </p:nvSpPr>
            <p:spPr bwMode="auto">
              <a:xfrm>
                <a:off x="3524" y="2889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25" name="Freeform 1900"/>
              <p:cNvSpPr>
                <a:spLocks/>
              </p:cNvSpPr>
              <p:nvPr/>
            </p:nvSpPr>
            <p:spPr bwMode="auto">
              <a:xfrm>
                <a:off x="3524" y="2886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26" name="Freeform 1901"/>
              <p:cNvSpPr>
                <a:spLocks/>
              </p:cNvSpPr>
              <p:nvPr/>
            </p:nvSpPr>
            <p:spPr bwMode="auto">
              <a:xfrm>
                <a:off x="3517" y="2886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27" name="Freeform 1902"/>
              <p:cNvSpPr>
                <a:spLocks/>
              </p:cNvSpPr>
              <p:nvPr/>
            </p:nvSpPr>
            <p:spPr bwMode="auto">
              <a:xfrm>
                <a:off x="3515" y="2889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28" name="Freeform 1903"/>
              <p:cNvSpPr>
                <a:spLocks/>
              </p:cNvSpPr>
              <p:nvPr/>
            </p:nvSpPr>
            <p:spPr bwMode="auto">
              <a:xfrm>
                <a:off x="3515" y="2917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29" name="Freeform 1904"/>
              <p:cNvSpPr>
                <a:spLocks/>
              </p:cNvSpPr>
              <p:nvPr/>
            </p:nvSpPr>
            <p:spPr bwMode="auto">
              <a:xfrm>
                <a:off x="3517" y="2917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30" name="Freeform 1905"/>
              <p:cNvSpPr>
                <a:spLocks/>
              </p:cNvSpPr>
              <p:nvPr/>
            </p:nvSpPr>
            <p:spPr bwMode="auto">
              <a:xfrm>
                <a:off x="3524" y="2917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31" name="Freeform 1906"/>
              <p:cNvSpPr>
                <a:spLocks/>
              </p:cNvSpPr>
              <p:nvPr/>
            </p:nvSpPr>
            <p:spPr bwMode="auto">
              <a:xfrm>
                <a:off x="3524" y="2917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32" name="Freeform 1907"/>
              <p:cNvSpPr>
                <a:spLocks/>
              </p:cNvSpPr>
              <p:nvPr/>
            </p:nvSpPr>
            <p:spPr bwMode="auto">
              <a:xfrm>
                <a:off x="3524" y="2911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33" name="Freeform 1908"/>
              <p:cNvSpPr>
                <a:spLocks/>
              </p:cNvSpPr>
              <p:nvPr/>
            </p:nvSpPr>
            <p:spPr bwMode="auto">
              <a:xfrm>
                <a:off x="3524" y="2908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34" name="Freeform 1909"/>
              <p:cNvSpPr>
                <a:spLocks/>
              </p:cNvSpPr>
              <p:nvPr/>
            </p:nvSpPr>
            <p:spPr bwMode="auto">
              <a:xfrm>
                <a:off x="3517" y="2908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35" name="Freeform 1910"/>
              <p:cNvSpPr>
                <a:spLocks/>
              </p:cNvSpPr>
              <p:nvPr/>
            </p:nvSpPr>
            <p:spPr bwMode="auto">
              <a:xfrm>
                <a:off x="3515" y="2911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36" name="Freeform 1911"/>
              <p:cNvSpPr>
                <a:spLocks/>
              </p:cNvSpPr>
              <p:nvPr/>
            </p:nvSpPr>
            <p:spPr bwMode="auto">
              <a:xfrm>
                <a:off x="3613" y="2947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37" name="Freeform 1912"/>
              <p:cNvSpPr>
                <a:spLocks/>
              </p:cNvSpPr>
              <p:nvPr/>
            </p:nvSpPr>
            <p:spPr bwMode="auto">
              <a:xfrm>
                <a:off x="3616" y="2947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38" name="Freeform 1913"/>
              <p:cNvSpPr>
                <a:spLocks/>
              </p:cNvSpPr>
              <p:nvPr/>
            </p:nvSpPr>
            <p:spPr bwMode="auto">
              <a:xfrm>
                <a:off x="3623" y="2947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39" name="Freeform 1914"/>
              <p:cNvSpPr>
                <a:spLocks/>
              </p:cNvSpPr>
              <p:nvPr/>
            </p:nvSpPr>
            <p:spPr bwMode="auto">
              <a:xfrm>
                <a:off x="3623" y="2947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40" name="Freeform 1915"/>
              <p:cNvSpPr>
                <a:spLocks/>
              </p:cNvSpPr>
              <p:nvPr/>
            </p:nvSpPr>
            <p:spPr bwMode="auto">
              <a:xfrm>
                <a:off x="3623" y="2941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41" name="Freeform 1916"/>
              <p:cNvSpPr>
                <a:spLocks/>
              </p:cNvSpPr>
              <p:nvPr/>
            </p:nvSpPr>
            <p:spPr bwMode="auto">
              <a:xfrm>
                <a:off x="3623" y="2938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42" name="Freeform 1917"/>
              <p:cNvSpPr>
                <a:spLocks/>
              </p:cNvSpPr>
              <p:nvPr/>
            </p:nvSpPr>
            <p:spPr bwMode="auto">
              <a:xfrm>
                <a:off x="3616" y="2938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43" name="Freeform 1918"/>
              <p:cNvSpPr>
                <a:spLocks/>
              </p:cNvSpPr>
              <p:nvPr/>
            </p:nvSpPr>
            <p:spPr bwMode="auto">
              <a:xfrm>
                <a:off x="3613" y="2941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44" name="Freeform 1919"/>
              <p:cNvSpPr>
                <a:spLocks/>
              </p:cNvSpPr>
              <p:nvPr/>
            </p:nvSpPr>
            <p:spPr bwMode="auto">
              <a:xfrm>
                <a:off x="3613" y="2986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45" name="Freeform 1920"/>
              <p:cNvSpPr>
                <a:spLocks/>
              </p:cNvSpPr>
              <p:nvPr/>
            </p:nvSpPr>
            <p:spPr bwMode="auto">
              <a:xfrm>
                <a:off x="3616" y="2986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46" name="Freeform 1921"/>
              <p:cNvSpPr>
                <a:spLocks/>
              </p:cNvSpPr>
              <p:nvPr/>
            </p:nvSpPr>
            <p:spPr bwMode="auto">
              <a:xfrm>
                <a:off x="3623" y="2986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47" name="Freeform 1922"/>
              <p:cNvSpPr>
                <a:spLocks/>
              </p:cNvSpPr>
              <p:nvPr/>
            </p:nvSpPr>
            <p:spPr bwMode="auto">
              <a:xfrm>
                <a:off x="3623" y="2986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48" name="Freeform 1923"/>
              <p:cNvSpPr>
                <a:spLocks/>
              </p:cNvSpPr>
              <p:nvPr/>
            </p:nvSpPr>
            <p:spPr bwMode="auto">
              <a:xfrm>
                <a:off x="3623" y="2979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49" name="Freeform 1924"/>
              <p:cNvSpPr>
                <a:spLocks/>
              </p:cNvSpPr>
              <p:nvPr/>
            </p:nvSpPr>
            <p:spPr bwMode="auto">
              <a:xfrm>
                <a:off x="3623" y="2977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50" name="Freeform 1925"/>
              <p:cNvSpPr>
                <a:spLocks/>
              </p:cNvSpPr>
              <p:nvPr/>
            </p:nvSpPr>
            <p:spPr bwMode="auto">
              <a:xfrm>
                <a:off x="3616" y="2977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51" name="Freeform 1926"/>
              <p:cNvSpPr>
                <a:spLocks/>
              </p:cNvSpPr>
              <p:nvPr/>
            </p:nvSpPr>
            <p:spPr bwMode="auto">
              <a:xfrm>
                <a:off x="3613" y="2979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52" name="Freeform 1927"/>
              <p:cNvSpPr>
                <a:spLocks/>
              </p:cNvSpPr>
              <p:nvPr/>
            </p:nvSpPr>
            <p:spPr bwMode="auto">
              <a:xfrm>
                <a:off x="3605" y="2969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53" name="Freeform 1928"/>
              <p:cNvSpPr>
                <a:spLocks/>
              </p:cNvSpPr>
              <p:nvPr/>
            </p:nvSpPr>
            <p:spPr bwMode="auto">
              <a:xfrm>
                <a:off x="3607" y="2969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54" name="Freeform 1929"/>
              <p:cNvSpPr>
                <a:spLocks/>
              </p:cNvSpPr>
              <p:nvPr/>
            </p:nvSpPr>
            <p:spPr bwMode="auto">
              <a:xfrm>
                <a:off x="3614" y="2969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55" name="Freeform 1930"/>
              <p:cNvSpPr>
                <a:spLocks/>
              </p:cNvSpPr>
              <p:nvPr/>
            </p:nvSpPr>
            <p:spPr bwMode="auto">
              <a:xfrm>
                <a:off x="3614" y="2969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56" name="Freeform 1931"/>
              <p:cNvSpPr>
                <a:spLocks/>
              </p:cNvSpPr>
              <p:nvPr/>
            </p:nvSpPr>
            <p:spPr bwMode="auto">
              <a:xfrm>
                <a:off x="3614" y="2962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57" name="Freeform 1932"/>
              <p:cNvSpPr>
                <a:spLocks/>
              </p:cNvSpPr>
              <p:nvPr/>
            </p:nvSpPr>
            <p:spPr bwMode="auto">
              <a:xfrm>
                <a:off x="3614" y="2959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58" name="Freeform 1933"/>
              <p:cNvSpPr>
                <a:spLocks/>
              </p:cNvSpPr>
              <p:nvPr/>
            </p:nvSpPr>
            <p:spPr bwMode="auto">
              <a:xfrm>
                <a:off x="3607" y="2959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59" name="Freeform 1934"/>
              <p:cNvSpPr>
                <a:spLocks/>
              </p:cNvSpPr>
              <p:nvPr/>
            </p:nvSpPr>
            <p:spPr bwMode="auto">
              <a:xfrm>
                <a:off x="3605" y="2962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60" name="Freeform 1935"/>
              <p:cNvSpPr>
                <a:spLocks/>
              </p:cNvSpPr>
              <p:nvPr/>
            </p:nvSpPr>
            <p:spPr bwMode="auto">
              <a:xfrm>
                <a:off x="3613" y="3012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61" name="Freeform 1936"/>
              <p:cNvSpPr>
                <a:spLocks/>
              </p:cNvSpPr>
              <p:nvPr/>
            </p:nvSpPr>
            <p:spPr bwMode="auto">
              <a:xfrm>
                <a:off x="3616" y="3012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62" name="Freeform 1937"/>
              <p:cNvSpPr>
                <a:spLocks/>
              </p:cNvSpPr>
              <p:nvPr/>
            </p:nvSpPr>
            <p:spPr bwMode="auto">
              <a:xfrm>
                <a:off x="3623" y="3012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63" name="Freeform 1938"/>
              <p:cNvSpPr>
                <a:spLocks/>
              </p:cNvSpPr>
              <p:nvPr/>
            </p:nvSpPr>
            <p:spPr bwMode="auto">
              <a:xfrm>
                <a:off x="3623" y="3012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64" name="Freeform 1939"/>
              <p:cNvSpPr>
                <a:spLocks/>
              </p:cNvSpPr>
              <p:nvPr/>
            </p:nvSpPr>
            <p:spPr bwMode="auto">
              <a:xfrm>
                <a:off x="3623" y="3005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65" name="Freeform 1940"/>
              <p:cNvSpPr>
                <a:spLocks/>
              </p:cNvSpPr>
              <p:nvPr/>
            </p:nvSpPr>
            <p:spPr bwMode="auto">
              <a:xfrm>
                <a:off x="3623" y="3002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66" name="Freeform 1941"/>
              <p:cNvSpPr>
                <a:spLocks/>
              </p:cNvSpPr>
              <p:nvPr/>
            </p:nvSpPr>
            <p:spPr bwMode="auto">
              <a:xfrm>
                <a:off x="3616" y="3002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67" name="Freeform 1942"/>
              <p:cNvSpPr>
                <a:spLocks/>
              </p:cNvSpPr>
              <p:nvPr/>
            </p:nvSpPr>
            <p:spPr bwMode="auto">
              <a:xfrm>
                <a:off x="3613" y="3005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68" name="Freeform 1943"/>
              <p:cNvSpPr>
                <a:spLocks/>
              </p:cNvSpPr>
              <p:nvPr/>
            </p:nvSpPr>
            <p:spPr bwMode="auto">
              <a:xfrm>
                <a:off x="3613" y="2896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69" name="Freeform 1944"/>
              <p:cNvSpPr>
                <a:spLocks/>
              </p:cNvSpPr>
              <p:nvPr/>
            </p:nvSpPr>
            <p:spPr bwMode="auto">
              <a:xfrm>
                <a:off x="3616" y="2896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70" name="Freeform 1945"/>
              <p:cNvSpPr>
                <a:spLocks/>
              </p:cNvSpPr>
              <p:nvPr/>
            </p:nvSpPr>
            <p:spPr bwMode="auto">
              <a:xfrm>
                <a:off x="3623" y="2896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71" name="Freeform 1946"/>
              <p:cNvSpPr>
                <a:spLocks/>
              </p:cNvSpPr>
              <p:nvPr/>
            </p:nvSpPr>
            <p:spPr bwMode="auto">
              <a:xfrm>
                <a:off x="3623" y="2896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72" name="Freeform 1947"/>
              <p:cNvSpPr>
                <a:spLocks/>
              </p:cNvSpPr>
              <p:nvPr/>
            </p:nvSpPr>
            <p:spPr bwMode="auto">
              <a:xfrm>
                <a:off x="3623" y="2889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73" name="Freeform 1948"/>
              <p:cNvSpPr>
                <a:spLocks/>
              </p:cNvSpPr>
              <p:nvPr/>
            </p:nvSpPr>
            <p:spPr bwMode="auto">
              <a:xfrm>
                <a:off x="3623" y="2886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74" name="Freeform 1949"/>
              <p:cNvSpPr>
                <a:spLocks/>
              </p:cNvSpPr>
              <p:nvPr/>
            </p:nvSpPr>
            <p:spPr bwMode="auto">
              <a:xfrm>
                <a:off x="3616" y="2886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75" name="Freeform 1950"/>
              <p:cNvSpPr>
                <a:spLocks/>
              </p:cNvSpPr>
              <p:nvPr/>
            </p:nvSpPr>
            <p:spPr bwMode="auto">
              <a:xfrm>
                <a:off x="3613" y="2889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76" name="Freeform 1951"/>
              <p:cNvSpPr>
                <a:spLocks/>
              </p:cNvSpPr>
              <p:nvPr/>
            </p:nvSpPr>
            <p:spPr bwMode="auto">
              <a:xfrm>
                <a:off x="3613" y="2917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77" name="Freeform 1952"/>
              <p:cNvSpPr>
                <a:spLocks/>
              </p:cNvSpPr>
              <p:nvPr/>
            </p:nvSpPr>
            <p:spPr bwMode="auto">
              <a:xfrm>
                <a:off x="3616" y="2917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78" name="Freeform 1953"/>
              <p:cNvSpPr>
                <a:spLocks/>
              </p:cNvSpPr>
              <p:nvPr/>
            </p:nvSpPr>
            <p:spPr bwMode="auto">
              <a:xfrm>
                <a:off x="3623" y="2917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79" name="Freeform 1954"/>
              <p:cNvSpPr>
                <a:spLocks/>
              </p:cNvSpPr>
              <p:nvPr/>
            </p:nvSpPr>
            <p:spPr bwMode="auto">
              <a:xfrm>
                <a:off x="3623" y="2917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80" name="Freeform 1955"/>
              <p:cNvSpPr>
                <a:spLocks/>
              </p:cNvSpPr>
              <p:nvPr/>
            </p:nvSpPr>
            <p:spPr bwMode="auto">
              <a:xfrm>
                <a:off x="3623" y="2911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81" name="Freeform 1956"/>
              <p:cNvSpPr>
                <a:spLocks/>
              </p:cNvSpPr>
              <p:nvPr/>
            </p:nvSpPr>
            <p:spPr bwMode="auto">
              <a:xfrm>
                <a:off x="3623" y="2908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82" name="Freeform 1957"/>
              <p:cNvSpPr>
                <a:spLocks/>
              </p:cNvSpPr>
              <p:nvPr/>
            </p:nvSpPr>
            <p:spPr bwMode="auto">
              <a:xfrm>
                <a:off x="3616" y="2908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83" name="Freeform 1958"/>
              <p:cNvSpPr>
                <a:spLocks/>
              </p:cNvSpPr>
              <p:nvPr/>
            </p:nvSpPr>
            <p:spPr bwMode="auto">
              <a:xfrm>
                <a:off x="3613" y="2911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84" name="Freeform 1959"/>
              <p:cNvSpPr>
                <a:spLocks/>
              </p:cNvSpPr>
              <p:nvPr/>
            </p:nvSpPr>
            <p:spPr bwMode="auto">
              <a:xfrm>
                <a:off x="3549" y="2797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85" name="Freeform 1960"/>
              <p:cNvSpPr>
                <a:spLocks/>
              </p:cNvSpPr>
              <p:nvPr/>
            </p:nvSpPr>
            <p:spPr bwMode="auto">
              <a:xfrm>
                <a:off x="3552" y="2797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86" name="Freeform 1961"/>
              <p:cNvSpPr>
                <a:spLocks/>
              </p:cNvSpPr>
              <p:nvPr/>
            </p:nvSpPr>
            <p:spPr bwMode="auto">
              <a:xfrm>
                <a:off x="3558" y="2797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87" name="Freeform 1962"/>
              <p:cNvSpPr>
                <a:spLocks/>
              </p:cNvSpPr>
              <p:nvPr/>
            </p:nvSpPr>
            <p:spPr bwMode="auto">
              <a:xfrm>
                <a:off x="3558" y="2797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88" name="Freeform 1963"/>
              <p:cNvSpPr>
                <a:spLocks/>
              </p:cNvSpPr>
              <p:nvPr/>
            </p:nvSpPr>
            <p:spPr bwMode="auto">
              <a:xfrm>
                <a:off x="3558" y="2790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89" name="Freeform 1964"/>
              <p:cNvSpPr>
                <a:spLocks/>
              </p:cNvSpPr>
              <p:nvPr/>
            </p:nvSpPr>
            <p:spPr bwMode="auto">
              <a:xfrm>
                <a:off x="3558" y="2788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90" name="Freeform 1965"/>
              <p:cNvSpPr>
                <a:spLocks/>
              </p:cNvSpPr>
              <p:nvPr/>
            </p:nvSpPr>
            <p:spPr bwMode="auto">
              <a:xfrm>
                <a:off x="3552" y="2788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2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2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91" name="Freeform 1966"/>
              <p:cNvSpPr>
                <a:spLocks/>
              </p:cNvSpPr>
              <p:nvPr/>
            </p:nvSpPr>
            <p:spPr bwMode="auto">
              <a:xfrm>
                <a:off x="3549" y="2790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92" name="Freeform 1967"/>
              <p:cNvSpPr>
                <a:spLocks/>
              </p:cNvSpPr>
              <p:nvPr/>
            </p:nvSpPr>
            <p:spPr bwMode="auto">
              <a:xfrm>
                <a:off x="3519" y="2810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93" name="Freeform 1968"/>
              <p:cNvSpPr>
                <a:spLocks/>
              </p:cNvSpPr>
              <p:nvPr/>
            </p:nvSpPr>
            <p:spPr bwMode="auto">
              <a:xfrm>
                <a:off x="3522" y="2810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7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94" name="Freeform 1969"/>
              <p:cNvSpPr>
                <a:spLocks/>
              </p:cNvSpPr>
              <p:nvPr/>
            </p:nvSpPr>
            <p:spPr bwMode="auto">
              <a:xfrm>
                <a:off x="3528" y="2810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95" name="Freeform 1970"/>
              <p:cNvSpPr>
                <a:spLocks/>
              </p:cNvSpPr>
              <p:nvPr/>
            </p:nvSpPr>
            <p:spPr bwMode="auto">
              <a:xfrm>
                <a:off x="3528" y="2810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96" name="Freeform 1971"/>
              <p:cNvSpPr>
                <a:spLocks/>
              </p:cNvSpPr>
              <p:nvPr/>
            </p:nvSpPr>
            <p:spPr bwMode="auto">
              <a:xfrm>
                <a:off x="3528" y="2803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97" name="Freeform 1972"/>
              <p:cNvSpPr>
                <a:spLocks/>
              </p:cNvSpPr>
              <p:nvPr/>
            </p:nvSpPr>
            <p:spPr bwMode="auto">
              <a:xfrm>
                <a:off x="3528" y="2800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98" name="Freeform 1973"/>
              <p:cNvSpPr>
                <a:spLocks/>
              </p:cNvSpPr>
              <p:nvPr/>
            </p:nvSpPr>
            <p:spPr bwMode="auto">
              <a:xfrm>
                <a:off x="3522" y="2800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399" name="Freeform 1974"/>
              <p:cNvSpPr>
                <a:spLocks/>
              </p:cNvSpPr>
              <p:nvPr/>
            </p:nvSpPr>
            <p:spPr bwMode="auto">
              <a:xfrm>
                <a:off x="3519" y="2803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00" name="Freeform 1975"/>
              <p:cNvSpPr>
                <a:spLocks/>
              </p:cNvSpPr>
              <p:nvPr/>
            </p:nvSpPr>
            <p:spPr bwMode="auto">
              <a:xfrm>
                <a:off x="3519" y="2844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01" name="Freeform 1976"/>
              <p:cNvSpPr>
                <a:spLocks/>
              </p:cNvSpPr>
              <p:nvPr/>
            </p:nvSpPr>
            <p:spPr bwMode="auto">
              <a:xfrm>
                <a:off x="3522" y="2844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02" name="Freeform 1977"/>
              <p:cNvSpPr>
                <a:spLocks/>
              </p:cNvSpPr>
              <p:nvPr/>
            </p:nvSpPr>
            <p:spPr bwMode="auto">
              <a:xfrm>
                <a:off x="3528" y="2844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03" name="Freeform 1978"/>
              <p:cNvSpPr>
                <a:spLocks/>
              </p:cNvSpPr>
              <p:nvPr/>
            </p:nvSpPr>
            <p:spPr bwMode="auto">
              <a:xfrm>
                <a:off x="3528" y="2844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04" name="Freeform 1979"/>
              <p:cNvSpPr>
                <a:spLocks/>
              </p:cNvSpPr>
              <p:nvPr/>
            </p:nvSpPr>
            <p:spPr bwMode="auto">
              <a:xfrm>
                <a:off x="3528" y="2838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05" name="Freeform 1980"/>
              <p:cNvSpPr>
                <a:spLocks/>
              </p:cNvSpPr>
              <p:nvPr/>
            </p:nvSpPr>
            <p:spPr bwMode="auto">
              <a:xfrm>
                <a:off x="3528" y="2835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06" name="Freeform 1981"/>
              <p:cNvSpPr>
                <a:spLocks/>
              </p:cNvSpPr>
              <p:nvPr/>
            </p:nvSpPr>
            <p:spPr bwMode="auto">
              <a:xfrm>
                <a:off x="3522" y="2835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07" name="Freeform 1982"/>
              <p:cNvSpPr>
                <a:spLocks/>
              </p:cNvSpPr>
              <p:nvPr/>
            </p:nvSpPr>
            <p:spPr bwMode="auto">
              <a:xfrm>
                <a:off x="3519" y="2838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08" name="Line 1983"/>
              <p:cNvSpPr>
                <a:spLocks noChangeShapeType="1"/>
              </p:cNvSpPr>
              <p:nvPr/>
            </p:nvSpPr>
            <p:spPr bwMode="auto">
              <a:xfrm flipH="1" flipV="1">
                <a:off x="3464" y="2870"/>
                <a:ext cx="22" cy="4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09" name="Freeform 1984"/>
              <p:cNvSpPr>
                <a:spLocks/>
              </p:cNvSpPr>
              <p:nvPr/>
            </p:nvSpPr>
            <p:spPr bwMode="auto">
              <a:xfrm>
                <a:off x="3464" y="2811"/>
                <a:ext cx="22" cy="63"/>
              </a:xfrm>
              <a:custGeom>
                <a:avLst/>
                <a:gdLst>
                  <a:gd name="T0" fmla="*/ 10 w 22"/>
                  <a:gd name="T1" fmla="*/ 0 h 63"/>
                  <a:gd name="T2" fmla="*/ 0 w 22"/>
                  <a:gd name="T3" fmla="*/ 59 h 63"/>
                  <a:gd name="T4" fmla="*/ 22 w 22"/>
                  <a:gd name="T5" fmla="*/ 63 h 63"/>
                  <a:gd name="T6" fmla="*/ 10 w 22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2"/>
                  <a:gd name="T13" fmla="*/ 0 h 63"/>
                  <a:gd name="T14" fmla="*/ 22 w 22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2" h="63">
                    <a:moveTo>
                      <a:pt x="10" y="0"/>
                    </a:moveTo>
                    <a:lnTo>
                      <a:pt x="0" y="59"/>
                    </a:lnTo>
                    <a:lnTo>
                      <a:pt x="22" y="63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10" name="Line 1985"/>
              <p:cNvSpPr>
                <a:spLocks noChangeShapeType="1"/>
              </p:cNvSpPr>
              <p:nvPr/>
            </p:nvSpPr>
            <p:spPr bwMode="auto">
              <a:xfrm flipH="1">
                <a:off x="3464" y="2811"/>
                <a:ext cx="10" cy="59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11" name="Line 1986"/>
              <p:cNvSpPr>
                <a:spLocks noChangeShapeType="1"/>
              </p:cNvSpPr>
              <p:nvPr/>
            </p:nvSpPr>
            <p:spPr bwMode="auto">
              <a:xfrm>
                <a:off x="3474" y="2811"/>
                <a:ext cx="12" cy="63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12" name="Freeform 1987"/>
              <p:cNvSpPr>
                <a:spLocks/>
              </p:cNvSpPr>
              <p:nvPr/>
            </p:nvSpPr>
            <p:spPr bwMode="auto">
              <a:xfrm>
                <a:off x="3510" y="2737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13" name="Freeform 1988"/>
              <p:cNvSpPr>
                <a:spLocks/>
              </p:cNvSpPr>
              <p:nvPr/>
            </p:nvSpPr>
            <p:spPr bwMode="auto">
              <a:xfrm>
                <a:off x="3513" y="2737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14" name="Freeform 1989"/>
              <p:cNvSpPr>
                <a:spLocks/>
              </p:cNvSpPr>
              <p:nvPr/>
            </p:nvSpPr>
            <p:spPr bwMode="auto">
              <a:xfrm>
                <a:off x="3520" y="2737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15" name="Freeform 1990"/>
              <p:cNvSpPr>
                <a:spLocks/>
              </p:cNvSpPr>
              <p:nvPr/>
            </p:nvSpPr>
            <p:spPr bwMode="auto">
              <a:xfrm>
                <a:off x="3520" y="2737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16" name="Freeform 1991"/>
              <p:cNvSpPr>
                <a:spLocks/>
              </p:cNvSpPr>
              <p:nvPr/>
            </p:nvSpPr>
            <p:spPr bwMode="auto">
              <a:xfrm>
                <a:off x="3520" y="2730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17" name="Freeform 1992"/>
              <p:cNvSpPr>
                <a:spLocks/>
              </p:cNvSpPr>
              <p:nvPr/>
            </p:nvSpPr>
            <p:spPr bwMode="auto">
              <a:xfrm>
                <a:off x="3520" y="2727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18" name="Freeform 1993"/>
              <p:cNvSpPr>
                <a:spLocks/>
              </p:cNvSpPr>
              <p:nvPr/>
            </p:nvSpPr>
            <p:spPr bwMode="auto">
              <a:xfrm>
                <a:off x="3513" y="2727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19" name="Freeform 1994"/>
              <p:cNvSpPr>
                <a:spLocks/>
              </p:cNvSpPr>
              <p:nvPr/>
            </p:nvSpPr>
            <p:spPr bwMode="auto">
              <a:xfrm>
                <a:off x="3510" y="2730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20" name="Freeform 1995"/>
              <p:cNvSpPr>
                <a:spLocks/>
              </p:cNvSpPr>
              <p:nvPr/>
            </p:nvSpPr>
            <p:spPr bwMode="auto">
              <a:xfrm>
                <a:off x="3519" y="2780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21" name="Freeform 1996"/>
              <p:cNvSpPr>
                <a:spLocks/>
              </p:cNvSpPr>
              <p:nvPr/>
            </p:nvSpPr>
            <p:spPr bwMode="auto">
              <a:xfrm>
                <a:off x="3522" y="2780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22" name="Freeform 1997"/>
              <p:cNvSpPr>
                <a:spLocks/>
              </p:cNvSpPr>
              <p:nvPr/>
            </p:nvSpPr>
            <p:spPr bwMode="auto">
              <a:xfrm>
                <a:off x="3528" y="2780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23" name="Freeform 1998"/>
              <p:cNvSpPr>
                <a:spLocks/>
              </p:cNvSpPr>
              <p:nvPr/>
            </p:nvSpPr>
            <p:spPr bwMode="auto">
              <a:xfrm>
                <a:off x="3528" y="2780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24" name="Freeform 1999"/>
              <p:cNvSpPr>
                <a:spLocks/>
              </p:cNvSpPr>
              <p:nvPr/>
            </p:nvSpPr>
            <p:spPr bwMode="auto">
              <a:xfrm>
                <a:off x="3528" y="2773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25" name="Freeform 2000"/>
              <p:cNvSpPr>
                <a:spLocks/>
              </p:cNvSpPr>
              <p:nvPr/>
            </p:nvSpPr>
            <p:spPr bwMode="auto">
              <a:xfrm>
                <a:off x="3528" y="2770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26" name="Freeform 2001"/>
              <p:cNvSpPr>
                <a:spLocks/>
              </p:cNvSpPr>
              <p:nvPr/>
            </p:nvSpPr>
            <p:spPr bwMode="auto">
              <a:xfrm>
                <a:off x="3522" y="2770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27" name="Freeform 2002"/>
              <p:cNvSpPr>
                <a:spLocks/>
              </p:cNvSpPr>
              <p:nvPr/>
            </p:nvSpPr>
            <p:spPr bwMode="auto">
              <a:xfrm>
                <a:off x="3519" y="2773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28" name="Freeform 2003"/>
              <p:cNvSpPr>
                <a:spLocks/>
              </p:cNvSpPr>
              <p:nvPr/>
            </p:nvSpPr>
            <p:spPr bwMode="auto">
              <a:xfrm>
                <a:off x="3515" y="2758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29" name="Freeform 2004"/>
              <p:cNvSpPr>
                <a:spLocks/>
              </p:cNvSpPr>
              <p:nvPr/>
            </p:nvSpPr>
            <p:spPr bwMode="auto">
              <a:xfrm>
                <a:off x="3517" y="2758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30" name="Freeform 2005"/>
              <p:cNvSpPr>
                <a:spLocks/>
              </p:cNvSpPr>
              <p:nvPr/>
            </p:nvSpPr>
            <p:spPr bwMode="auto">
              <a:xfrm>
                <a:off x="3524" y="2758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31" name="Freeform 2006"/>
              <p:cNvSpPr>
                <a:spLocks/>
              </p:cNvSpPr>
              <p:nvPr/>
            </p:nvSpPr>
            <p:spPr bwMode="auto">
              <a:xfrm>
                <a:off x="3524" y="2758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32" name="Freeform 2007"/>
              <p:cNvSpPr>
                <a:spLocks/>
              </p:cNvSpPr>
              <p:nvPr/>
            </p:nvSpPr>
            <p:spPr bwMode="auto">
              <a:xfrm>
                <a:off x="3524" y="2752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33" name="Freeform 2008"/>
              <p:cNvSpPr>
                <a:spLocks/>
              </p:cNvSpPr>
              <p:nvPr/>
            </p:nvSpPr>
            <p:spPr bwMode="auto">
              <a:xfrm>
                <a:off x="3524" y="2749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34" name="Freeform 2009"/>
              <p:cNvSpPr>
                <a:spLocks/>
              </p:cNvSpPr>
              <p:nvPr/>
            </p:nvSpPr>
            <p:spPr bwMode="auto">
              <a:xfrm>
                <a:off x="3517" y="2749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35" name="Freeform 2010"/>
              <p:cNvSpPr>
                <a:spLocks/>
              </p:cNvSpPr>
              <p:nvPr/>
            </p:nvSpPr>
            <p:spPr bwMode="auto">
              <a:xfrm>
                <a:off x="3515" y="2752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36" name="Freeform 2011"/>
              <p:cNvSpPr>
                <a:spLocks/>
              </p:cNvSpPr>
              <p:nvPr/>
            </p:nvSpPr>
            <p:spPr bwMode="auto">
              <a:xfrm>
                <a:off x="3617" y="2810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37" name="Freeform 2012"/>
              <p:cNvSpPr>
                <a:spLocks/>
              </p:cNvSpPr>
              <p:nvPr/>
            </p:nvSpPr>
            <p:spPr bwMode="auto">
              <a:xfrm>
                <a:off x="3620" y="2810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38" name="Freeform 2013"/>
              <p:cNvSpPr>
                <a:spLocks/>
              </p:cNvSpPr>
              <p:nvPr/>
            </p:nvSpPr>
            <p:spPr bwMode="auto">
              <a:xfrm>
                <a:off x="3627" y="2810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439" name="Freeform 2014"/>
              <p:cNvSpPr>
                <a:spLocks/>
              </p:cNvSpPr>
              <p:nvPr/>
            </p:nvSpPr>
            <p:spPr bwMode="auto">
              <a:xfrm>
                <a:off x="3627" y="2810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24631" name="Group 2015"/>
            <p:cNvGrpSpPr>
              <a:grpSpLocks/>
            </p:cNvGrpSpPr>
            <p:nvPr/>
          </p:nvGrpSpPr>
          <p:grpSpPr bwMode="auto">
            <a:xfrm>
              <a:off x="2605" y="1907"/>
              <a:ext cx="1178" cy="1308"/>
              <a:chOff x="2605" y="1907"/>
              <a:chExt cx="1178" cy="1308"/>
            </a:xfrm>
          </p:grpSpPr>
          <p:sp>
            <p:nvSpPr>
              <p:cNvPr id="28040" name="Freeform 2016"/>
              <p:cNvSpPr>
                <a:spLocks/>
              </p:cNvSpPr>
              <p:nvPr/>
            </p:nvSpPr>
            <p:spPr bwMode="auto">
              <a:xfrm>
                <a:off x="3627" y="2803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41" name="Freeform 2017"/>
              <p:cNvSpPr>
                <a:spLocks/>
              </p:cNvSpPr>
              <p:nvPr/>
            </p:nvSpPr>
            <p:spPr bwMode="auto">
              <a:xfrm>
                <a:off x="3627" y="2800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42" name="Freeform 2018"/>
              <p:cNvSpPr>
                <a:spLocks/>
              </p:cNvSpPr>
              <p:nvPr/>
            </p:nvSpPr>
            <p:spPr bwMode="auto">
              <a:xfrm>
                <a:off x="3620" y="2800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43" name="Freeform 2019"/>
              <p:cNvSpPr>
                <a:spLocks/>
              </p:cNvSpPr>
              <p:nvPr/>
            </p:nvSpPr>
            <p:spPr bwMode="auto">
              <a:xfrm>
                <a:off x="3617" y="2803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44" name="Freeform 2020"/>
              <p:cNvSpPr>
                <a:spLocks/>
              </p:cNvSpPr>
              <p:nvPr/>
            </p:nvSpPr>
            <p:spPr bwMode="auto">
              <a:xfrm>
                <a:off x="3617" y="2844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45" name="Freeform 2021"/>
              <p:cNvSpPr>
                <a:spLocks/>
              </p:cNvSpPr>
              <p:nvPr/>
            </p:nvSpPr>
            <p:spPr bwMode="auto">
              <a:xfrm>
                <a:off x="3620" y="2844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46" name="Freeform 2022"/>
              <p:cNvSpPr>
                <a:spLocks/>
              </p:cNvSpPr>
              <p:nvPr/>
            </p:nvSpPr>
            <p:spPr bwMode="auto">
              <a:xfrm>
                <a:off x="3627" y="2844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47" name="Freeform 2023"/>
              <p:cNvSpPr>
                <a:spLocks/>
              </p:cNvSpPr>
              <p:nvPr/>
            </p:nvSpPr>
            <p:spPr bwMode="auto">
              <a:xfrm>
                <a:off x="3627" y="2844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48" name="Freeform 2024"/>
              <p:cNvSpPr>
                <a:spLocks/>
              </p:cNvSpPr>
              <p:nvPr/>
            </p:nvSpPr>
            <p:spPr bwMode="auto">
              <a:xfrm>
                <a:off x="3627" y="2838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49" name="Freeform 2025"/>
              <p:cNvSpPr>
                <a:spLocks/>
              </p:cNvSpPr>
              <p:nvPr/>
            </p:nvSpPr>
            <p:spPr bwMode="auto">
              <a:xfrm>
                <a:off x="3627" y="2835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50" name="Freeform 2026"/>
              <p:cNvSpPr>
                <a:spLocks/>
              </p:cNvSpPr>
              <p:nvPr/>
            </p:nvSpPr>
            <p:spPr bwMode="auto">
              <a:xfrm>
                <a:off x="3620" y="2835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51" name="Freeform 2027"/>
              <p:cNvSpPr>
                <a:spLocks/>
              </p:cNvSpPr>
              <p:nvPr/>
            </p:nvSpPr>
            <p:spPr bwMode="auto">
              <a:xfrm>
                <a:off x="3617" y="2838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52" name="Freeform 2028"/>
              <p:cNvSpPr>
                <a:spLocks/>
              </p:cNvSpPr>
              <p:nvPr/>
            </p:nvSpPr>
            <p:spPr bwMode="auto">
              <a:xfrm>
                <a:off x="3609" y="2737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53" name="Freeform 2029"/>
              <p:cNvSpPr>
                <a:spLocks/>
              </p:cNvSpPr>
              <p:nvPr/>
            </p:nvSpPr>
            <p:spPr bwMode="auto">
              <a:xfrm>
                <a:off x="3612" y="2737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54" name="Freeform 2030"/>
              <p:cNvSpPr>
                <a:spLocks/>
              </p:cNvSpPr>
              <p:nvPr/>
            </p:nvSpPr>
            <p:spPr bwMode="auto">
              <a:xfrm>
                <a:off x="3619" y="2737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55" name="Freeform 2031"/>
              <p:cNvSpPr>
                <a:spLocks/>
              </p:cNvSpPr>
              <p:nvPr/>
            </p:nvSpPr>
            <p:spPr bwMode="auto">
              <a:xfrm>
                <a:off x="3619" y="2737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56" name="Freeform 2032"/>
              <p:cNvSpPr>
                <a:spLocks/>
              </p:cNvSpPr>
              <p:nvPr/>
            </p:nvSpPr>
            <p:spPr bwMode="auto">
              <a:xfrm>
                <a:off x="3619" y="2730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57" name="Freeform 2033"/>
              <p:cNvSpPr>
                <a:spLocks/>
              </p:cNvSpPr>
              <p:nvPr/>
            </p:nvSpPr>
            <p:spPr bwMode="auto">
              <a:xfrm>
                <a:off x="3619" y="2727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58" name="Freeform 2034"/>
              <p:cNvSpPr>
                <a:spLocks/>
              </p:cNvSpPr>
              <p:nvPr/>
            </p:nvSpPr>
            <p:spPr bwMode="auto">
              <a:xfrm>
                <a:off x="3612" y="2727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59" name="Freeform 2035"/>
              <p:cNvSpPr>
                <a:spLocks/>
              </p:cNvSpPr>
              <p:nvPr/>
            </p:nvSpPr>
            <p:spPr bwMode="auto">
              <a:xfrm>
                <a:off x="3609" y="2730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60" name="Freeform 2036"/>
              <p:cNvSpPr>
                <a:spLocks/>
              </p:cNvSpPr>
              <p:nvPr/>
            </p:nvSpPr>
            <p:spPr bwMode="auto">
              <a:xfrm>
                <a:off x="3613" y="2758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61" name="Freeform 2037"/>
              <p:cNvSpPr>
                <a:spLocks/>
              </p:cNvSpPr>
              <p:nvPr/>
            </p:nvSpPr>
            <p:spPr bwMode="auto">
              <a:xfrm>
                <a:off x="3616" y="2758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62" name="Freeform 2038"/>
              <p:cNvSpPr>
                <a:spLocks/>
              </p:cNvSpPr>
              <p:nvPr/>
            </p:nvSpPr>
            <p:spPr bwMode="auto">
              <a:xfrm>
                <a:off x="3623" y="2758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63" name="Freeform 2039"/>
              <p:cNvSpPr>
                <a:spLocks/>
              </p:cNvSpPr>
              <p:nvPr/>
            </p:nvSpPr>
            <p:spPr bwMode="auto">
              <a:xfrm>
                <a:off x="3623" y="2758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64" name="Freeform 2040"/>
              <p:cNvSpPr>
                <a:spLocks/>
              </p:cNvSpPr>
              <p:nvPr/>
            </p:nvSpPr>
            <p:spPr bwMode="auto">
              <a:xfrm>
                <a:off x="3623" y="2752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65" name="Freeform 2041"/>
              <p:cNvSpPr>
                <a:spLocks/>
              </p:cNvSpPr>
              <p:nvPr/>
            </p:nvSpPr>
            <p:spPr bwMode="auto">
              <a:xfrm>
                <a:off x="3623" y="2749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66" name="Freeform 2042"/>
              <p:cNvSpPr>
                <a:spLocks/>
              </p:cNvSpPr>
              <p:nvPr/>
            </p:nvSpPr>
            <p:spPr bwMode="auto">
              <a:xfrm>
                <a:off x="3616" y="2749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67" name="Freeform 2043"/>
              <p:cNvSpPr>
                <a:spLocks/>
              </p:cNvSpPr>
              <p:nvPr/>
            </p:nvSpPr>
            <p:spPr bwMode="auto">
              <a:xfrm>
                <a:off x="3613" y="2752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68" name="Freeform 2044"/>
              <p:cNvSpPr>
                <a:spLocks/>
              </p:cNvSpPr>
              <p:nvPr/>
            </p:nvSpPr>
            <p:spPr bwMode="auto">
              <a:xfrm>
                <a:off x="3617" y="2780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69" name="Freeform 2045"/>
              <p:cNvSpPr>
                <a:spLocks/>
              </p:cNvSpPr>
              <p:nvPr/>
            </p:nvSpPr>
            <p:spPr bwMode="auto">
              <a:xfrm>
                <a:off x="3620" y="2780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70" name="Freeform 2046"/>
              <p:cNvSpPr>
                <a:spLocks/>
              </p:cNvSpPr>
              <p:nvPr/>
            </p:nvSpPr>
            <p:spPr bwMode="auto">
              <a:xfrm>
                <a:off x="3627" y="2780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71" name="Freeform 2047"/>
              <p:cNvSpPr>
                <a:spLocks/>
              </p:cNvSpPr>
              <p:nvPr/>
            </p:nvSpPr>
            <p:spPr bwMode="auto">
              <a:xfrm>
                <a:off x="3627" y="2780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72" name="Freeform 2048"/>
              <p:cNvSpPr>
                <a:spLocks/>
              </p:cNvSpPr>
              <p:nvPr/>
            </p:nvSpPr>
            <p:spPr bwMode="auto">
              <a:xfrm>
                <a:off x="3627" y="2773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73" name="Freeform 2049"/>
              <p:cNvSpPr>
                <a:spLocks/>
              </p:cNvSpPr>
              <p:nvPr/>
            </p:nvSpPr>
            <p:spPr bwMode="auto">
              <a:xfrm>
                <a:off x="3627" y="2770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74" name="Freeform 2050"/>
              <p:cNvSpPr>
                <a:spLocks/>
              </p:cNvSpPr>
              <p:nvPr/>
            </p:nvSpPr>
            <p:spPr bwMode="auto">
              <a:xfrm>
                <a:off x="3620" y="2770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75" name="Freeform 2051"/>
              <p:cNvSpPr>
                <a:spLocks/>
              </p:cNvSpPr>
              <p:nvPr/>
            </p:nvSpPr>
            <p:spPr bwMode="auto">
              <a:xfrm>
                <a:off x="3617" y="2773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76" name="Freeform 2052"/>
              <p:cNvSpPr>
                <a:spLocks/>
              </p:cNvSpPr>
              <p:nvPr/>
            </p:nvSpPr>
            <p:spPr bwMode="auto">
              <a:xfrm>
                <a:off x="3755" y="3033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77" name="Freeform 2053"/>
              <p:cNvSpPr>
                <a:spLocks/>
              </p:cNvSpPr>
              <p:nvPr/>
            </p:nvSpPr>
            <p:spPr bwMode="auto">
              <a:xfrm>
                <a:off x="3758" y="3033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78" name="Freeform 2054"/>
              <p:cNvSpPr>
                <a:spLocks/>
              </p:cNvSpPr>
              <p:nvPr/>
            </p:nvSpPr>
            <p:spPr bwMode="auto">
              <a:xfrm>
                <a:off x="3765" y="3033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79" name="Freeform 2055"/>
              <p:cNvSpPr>
                <a:spLocks/>
              </p:cNvSpPr>
              <p:nvPr/>
            </p:nvSpPr>
            <p:spPr bwMode="auto">
              <a:xfrm>
                <a:off x="3765" y="3033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80" name="Freeform 2056"/>
              <p:cNvSpPr>
                <a:spLocks/>
              </p:cNvSpPr>
              <p:nvPr/>
            </p:nvSpPr>
            <p:spPr bwMode="auto">
              <a:xfrm>
                <a:off x="3765" y="3027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6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81" name="Freeform 2057"/>
              <p:cNvSpPr>
                <a:spLocks/>
              </p:cNvSpPr>
              <p:nvPr/>
            </p:nvSpPr>
            <p:spPr bwMode="auto">
              <a:xfrm>
                <a:off x="3765" y="3024"/>
                <a:ext cx="6" cy="9"/>
              </a:xfrm>
              <a:custGeom>
                <a:avLst/>
                <a:gdLst>
                  <a:gd name="T0" fmla="*/ 6 w 6"/>
                  <a:gd name="T1" fmla="*/ 3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82" name="Freeform 2058"/>
              <p:cNvSpPr>
                <a:spLocks/>
              </p:cNvSpPr>
              <p:nvPr/>
            </p:nvSpPr>
            <p:spPr bwMode="auto">
              <a:xfrm>
                <a:off x="3758" y="3024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83" name="Freeform 2059"/>
              <p:cNvSpPr>
                <a:spLocks/>
              </p:cNvSpPr>
              <p:nvPr/>
            </p:nvSpPr>
            <p:spPr bwMode="auto">
              <a:xfrm>
                <a:off x="3755" y="3027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84" name="Freeform 2060"/>
              <p:cNvSpPr>
                <a:spLocks/>
              </p:cNvSpPr>
              <p:nvPr/>
            </p:nvSpPr>
            <p:spPr bwMode="auto">
              <a:xfrm>
                <a:off x="3759" y="3205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85" name="Freeform 2061"/>
              <p:cNvSpPr>
                <a:spLocks/>
              </p:cNvSpPr>
              <p:nvPr/>
            </p:nvSpPr>
            <p:spPr bwMode="auto">
              <a:xfrm>
                <a:off x="3762" y="3205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86" name="Freeform 2062"/>
              <p:cNvSpPr>
                <a:spLocks/>
              </p:cNvSpPr>
              <p:nvPr/>
            </p:nvSpPr>
            <p:spPr bwMode="auto">
              <a:xfrm>
                <a:off x="3769" y="3205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87" name="Freeform 2063"/>
              <p:cNvSpPr>
                <a:spLocks/>
              </p:cNvSpPr>
              <p:nvPr/>
            </p:nvSpPr>
            <p:spPr bwMode="auto">
              <a:xfrm>
                <a:off x="3769" y="3205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88" name="Freeform 2064"/>
              <p:cNvSpPr>
                <a:spLocks/>
              </p:cNvSpPr>
              <p:nvPr/>
            </p:nvSpPr>
            <p:spPr bwMode="auto">
              <a:xfrm>
                <a:off x="3769" y="3198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89" name="Freeform 2065"/>
              <p:cNvSpPr>
                <a:spLocks/>
              </p:cNvSpPr>
              <p:nvPr/>
            </p:nvSpPr>
            <p:spPr bwMode="auto">
              <a:xfrm>
                <a:off x="3769" y="3195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90" name="Freeform 2066"/>
              <p:cNvSpPr>
                <a:spLocks/>
              </p:cNvSpPr>
              <p:nvPr/>
            </p:nvSpPr>
            <p:spPr bwMode="auto">
              <a:xfrm>
                <a:off x="3762" y="3195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91" name="Freeform 2067"/>
              <p:cNvSpPr>
                <a:spLocks/>
              </p:cNvSpPr>
              <p:nvPr/>
            </p:nvSpPr>
            <p:spPr bwMode="auto">
              <a:xfrm>
                <a:off x="3759" y="3198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92" name="Freeform 2068"/>
              <p:cNvSpPr>
                <a:spLocks/>
              </p:cNvSpPr>
              <p:nvPr/>
            </p:nvSpPr>
            <p:spPr bwMode="auto">
              <a:xfrm>
                <a:off x="3763" y="3119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93" name="Freeform 2069"/>
              <p:cNvSpPr>
                <a:spLocks/>
              </p:cNvSpPr>
              <p:nvPr/>
            </p:nvSpPr>
            <p:spPr bwMode="auto">
              <a:xfrm>
                <a:off x="3766" y="3119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94" name="Freeform 2070"/>
              <p:cNvSpPr>
                <a:spLocks/>
              </p:cNvSpPr>
              <p:nvPr/>
            </p:nvSpPr>
            <p:spPr bwMode="auto">
              <a:xfrm>
                <a:off x="3773" y="3119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95" name="Freeform 2071"/>
              <p:cNvSpPr>
                <a:spLocks/>
              </p:cNvSpPr>
              <p:nvPr/>
            </p:nvSpPr>
            <p:spPr bwMode="auto">
              <a:xfrm>
                <a:off x="3773" y="3119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96" name="Freeform 2072"/>
              <p:cNvSpPr>
                <a:spLocks/>
              </p:cNvSpPr>
              <p:nvPr/>
            </p:nvSpPr>
            <p:spPr bwMode="auto">
              <a:xfrm>
                <a:off x="3773" y="3112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97" name="Freeform 2073"/>
              <p:cNvSpPr>
                <a:spLocks/>
              </p:cNvSpPr>
              <p:nvPr/>
            </p:nvSpPr>
            <p:spPr bwMode="auto">
              <a:xfrm>
                <a:off x="3773" y="3110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98" name="Freeform 2074"/>
              <p:cNvSpPr>
                <a:spLocks/>
              </p:cNvSpPr>
              <p:nvPr/>
            </p:nvSpPr>
            <p:spPr bwMode="auto">
              <a:xfrm>
                <a:off x="3766" y="3110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99" name="Freeform 2075"/>
              <p:cNvSpPr>
                <a:spLocks/>
              </p:cNvSpPr>
              <p:nvPr/>
            </p:nvSpPr>
            <p:spPr bwMode="auto">
              <a:xfrm>
                <a:off x="3763" y="3112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00" name="Freeform 2076"/>
              <p:cNvSpPr>
                <a:spLocks/>
              </p:cNvSpPr>
              <p:nvPr/>
            </p:nvSpPr>
            <p:spPr bwMode="auto">
              <a:xfrm>
                <a:off x="3759" y="3171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01" name="Freeform 2077"/>
              <p:cNvSpPr>
                <a:spLocks/>
              </p:cNvSpPr>
              <p:nvPr/>
            </p:nvSpPr>
            <p:spPr bwMode="auto">
              <a:xfrm>
                <a:off x="3762" y="3171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02" name="Freeform 2078"/>
              <p:cNvSpPr>
                <a:spLocks/>
              </p:cNvSpPr>
              <p:nvPr/>
            </p:nvSpPr>
            <p:spPr bwMode="auto">
              <a:xfrm>
                <a:off x="3769" y="3171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03" name="Freeform 2079"/>
              <p:cNvSpPr>
                <a:spLocks/>
              </p:cNvSpPr>
              <p:nvPr/>
            </p:nvSpPr>
            <p:spPr bwMode="auto">
              <a:xfrm>
                <a:off x="3769" y="3171"/>
                <a:ext cx="9" cy="6"/>
              </a:xfrm>
              <a:custGeom>
                <a:avLst/>
                <a:gdLst>
                  <a:gd name="T0" fmla="*/ 7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7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7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04" name="Freeform 2080"/>
              <p:cNvSpPr>
                <a:spLocks/>
              </p:cNvSpPr>
              <p:nvPr/>
            </p:nvSpPr>
            <p:spPr bwMode="auto">
              <a:xfrm>
                <a:off x="3769" y="3164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05" name="Freeform 2081"/>
              <p:cNvSpPr>
                <a:spLocks/>
              </p:cNvSpPr>
              <p:nvPr/>
            </p:nvSpPr>
            <p:spPr bwMode="auto">
              <a:xfrm>
                <a:off x="3769" y="3161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06" name="Freeform 2082"/>
              <p:cNvSpPr>
                <a:spLocks/>
              </p:cNvSpPr>
              <p:nvPr/>
            </p:nvSpPr>
            <p:spPr bwMode="auto">
              <a:xfrm>
                <a:off x="3762" y="3161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07" name="Freeform 2083"/>
              <p:cNvSpPr>
                <a:spLocks/>
              </p:cNvSpPr>
              <p:nvPr/>
            </p:nvSpPr>
            <p:spPr bwMode="auto">
              <a:xfrm>
                <a:off x="3759" y="3164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08" name="Freeform 2084"/>
              <p:cNvSpPr>
                <a:spLocks/>
              </p:cNvSpPr>
              <p:nvPr/>
            </p:nvSpPr>
            <p:spPr bwMode="auto">
              <a:xfrm>
                <a:off x="3763" y="3145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09" name="Freeform 2085"/>
              <p:cNvSpPr>
                <a:spLocks/>
              </p:cNvSpPr>
              <p:nvPr/>
            </p:nvSpPr>
            <p:spPr bwMode="auto">
              <a:xfrm>
                <a:off x="3766" y="3145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10" name="Freeform 2086"/>
              <p:cNvSpPr>
                <a:spLocks/>
              </p:cNvSpPr>
              <p:nvPr/>
            </p:nvSpPr>
            <p:spPr bwMode="auto">
              <a:xfrm>
                <a:off x="3773" y="3145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11" name="Freeform 2087"/>
              <p:cNvSpPr>
                <a:spLocks/>
              </p:cNvSpPr>
              <p:nvPr/>
            </p:nvSpPr>
            <p:spPr bwMode="auto">
              <a:xfrm>
                <a:off x="3773" y="3145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12" name="Freeform 2088"/>
              <p:cNvSpPr>
                <a:spLocks/>
              </p:cNvSpPr>
              <p:nvPr/>
            </p:nvSpPr>
            <p:spPr bwMode="auto">
              <a:xfrm>
                <a:off x="3773" y="3138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13" name="Freeform 2089"/>
              <p:cNvSpPr>
                <a:spLocks/>
              </p:cNvSpPr>
              <p:nvPr/>
            </p:nvSpPr>
            <p:spPr bwMode="auto">
              <a:xfrm>
                <a:off x="3773" y="3135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14" name="Freeform 2090"/>
              <p:cNvSpPr>
                <a:spLocks/>
              </p:cNvSpPr>
              <p:nvPr/>
            </p:nvSpPr>
            <p:spPr bwMode="auto">
              <a:xfrm>
                <a:off x="3766" y="3135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15" name="Freeform 2091"/>
              <p:cNvSpPr>
                <a:spLocks/>
              </p:cNvSpPr>
              <p:nvPr/>
            </p:nvSpPr>
            <p:spPr bwMode="auto">
              <a:xfrm>
                <a:off x="3763" y="3138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16" name="Freeform 2092"/>
              <p:cNvSpPr>
                <a:spLocks/>
              </p:cNvSpPr>
              <p:nvPr/>
            </p:nvSpPr>
            <p:spPr bwMode="auto">
              <a:xfrm>
                <a:off x="3755" y="3067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17" name="Freeform 2093"/>
              <p:cNvSpPr>
                <a:spLocks/>
              </p:cNvSpPr>
              <p:nvPr/>
            </p:nvSpPr>
            <p:spPr bwMode="auto">
              <a:xfrm>
                <a:off x="3758" y="3067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18" name="Freeform 2094"/>
              <p:cNvSpPr>
                <a:spLocks/>
              </p:cNvSpPr>
              <p:nvPr/>
            </p:nvSpPr>
            <p:spPr bwMode="auto">
              <a:xfrm>
                <a:off x="3765" y="3067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19" name="Freeform 2095"/>
              <p:cNvSpPr>
                <a:spLocks/>
              </p:cNvSpPr>
              <p:nvPr/>
            </p:nvSpPr>
            <p:spPr bwMode="auto">
              <a:xfrm>
                <a:off x="3765" y="3067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20" name="Freeform 2096"/>
              <p:cNvSpPr>
                <a:spLocks/>
              </p:cNvSpPr>
              <p:nvPr/>
            </p:nvSpPr>
            <p:spPr bwMode="auto">
              <a:xfrm>
                <a:off x="3765" y="3061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6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21" name="Freeform 2097"/>
              <p:cNvSpPr>
                <a:spLocks/>
              </p:cNvSpPr>
              <p:nvPr/>
            </p:nvSpPr>
            <p:spPr bwMode="auto">
              <a:xfrm>
                <a:off x="3765" y="3058"/>
                <a:ext cx="6" cy="9"/>
              </a:xfrm>
              <a:custGeom>
                <a:avLst/>
                <a:gdLst>
                  <a:gd name="T0" fmla="*/ 6 w 6"/>
                  <a:gd name="T1" fmla="*/ 3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22" name="Freeform 2098"/>
              <p:cNvSpPr>
                <a:spLocks/>
              </p:cNvSpPr>
              <p:nvPr/>
            </p:nvSpPr>
            <p:spPr bwMode="auto">
              <a:xfrm>
                <a:off x="3758" y="3058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23" name="Freeform 2099"/>
              <p:cNvSpPr>
                <a:spLocks/>
              </p:cNvSpPr>
              <p:nvPr/>
            </p:nvSpPr>
            <p:spPr bwMode="auto">
              <a:xfrm>
                <a:off x="3755" y="3061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24" name="Freeform 2100"/>
              <p:cNvSpPr>
                <a:spLocks/>
              </p:cNvSpPr>
              <p:nvPr/>
            </p:nvSpPr>
            <p:spPr bwMode="auto">
              <a:xfrm>
                <a:off x="3759" y="3093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25" name="Freeform 2101"/>
              <p:cNvSpPr>
                <a:spLocks/>
              </p:cNvSpPr>
              <p:nvPr/>
            </p:nvSpPr>
            <p:spPr bwMode="auto">
              <a:xfrm>
                <a:off x="3762" y="3093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26" name="Freeform 2102"/>
              <p:cNvSpPr>
                <a:spLocks/>
              </p:cNvSpPr>
              <p:nvPr/>
            </p:nvSpPr>
            <p:spPr bwMode="auto">
              <a:xfrm>
                <a:off x="3769" y="3093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27" name="Freeform 2103"/>
              <p:cNvSpPr>
                <a:spLocks/>
              </p:cNvSpPr>
              <p:nvPr/>
            </p:nvSpPr>
            <p:spPr bwMode="auto">
              <a:xfrm>
                <a:off x="3769" y="3093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28" name="Freeform 2104"/>
              <p:cNvSpPr>
                <a:spLocks/>
              </p:cNvSpPr>
              <p:nvPr/>
            </p:nvSpPr>
            <p:spPr bwMode="auto">
              <a:xfrm>
                <a:off x="3769" y="3087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29" name="Freeform 2105"/>
              <p:cNvSpPr>
                <a:spLocks/>
              </p:cNvSpPr>
              <p:nvPr/>
            </p:nvSpPr>
            <p:spPr bwMode="auto">
              <a:xfrm>
                <a:off x="3769" y="3084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30" name="Freeform 2106"/>
              <p:cNvSpPr>
                <a:spLocks/>
              </p:cNvSpPr>
              <p:nvPr/>
            </p:nvSpPr>
            <p:spPr bwMode="auto">
              <a:xfrm>
                <a:off x="3762" y="3084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31" name="Freeform 2107"/>
              <p:cNvSpPr>
                <a:spLocks/>
              </p:cNvSpPr>
              <p:nvPr/>
            </p:nvSpPr>
            <p:spPr bwMode="auto">
              <a:xfrm>
                <a:off x="3759" y="3087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32" name="Freeform 2108"/>
              <p:cNvSpPr>
                <a:spLocks/>
              </p:cNvSpPr>
              <p:nvPr/>
            </p:nvSpPr>
            <p:spPr bwMode="auto">
              <a:xfrm>
                <a:off x="3755" y="2870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33" name="Freeform 2109"/>
              <p:cNvSpPr>
                <a:spLocks/>
              </p:cNvSpPr>
              <p:nvPr/>
            </p:nvSpPr>
            <p:spPr bwMode="auto">
              <a:xfrm>
                <a:off x="3758" y="2870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34" name="Freeform 2110"/>
              <p:cNvSpPr>
                <a:spLocks/>
              </p:cNvSpPr>
              <p:nvPr/>
            </p:nvSpPr>
            <p:spPr bwMode="auto">
              <a:xfrm>
                <a:off x="3765" y="2870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35" name="Freeform 2111"/>
              <p:cNvSpPr>
                <a:spLocks/>
              </p:cNvSpPr>
              <p:nvPr/>
            </p:nvSpPr>
            <p:spPr bwMode="auto">
              <a:xfrm>
                <a:off x="3765" y="2870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36" name="Freeform 2112"/>
              <p:cNvSpPr>
                <a:spLocks/>
              </p:cNvSpPr>
              <p:nvPr/>
            </p:nvSpPr>
            <p:spPr bwMode="auto">
              <a:xfrm>
                <a:off x="3765" y="2863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37" name="Freeform 2113"/>
              <p:cNvSpPr>
                <a:spLocks/>
              </p:cNvSpPr>
              <p:nvPr/>
            </p:nvSpPr>
            <p:spPr bwMode="auto">
              <a:xfrm>
                <a:off x="3765" y="2861"/>
                <a:ext cx="6" cy="9"/>
              </a:xfrm>
              <a:custGeom>
                <a:avLst/>
                <a:gdLst>
                  <a:gd name="T0" fmla="*/ 6 w 6"/>
                  <a:gd name="T1" fmla="*/ 2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38" name="Freeform 2114"/>
              <p:cNvSpPr>
                <a:spLocks/>
              </p:cNvSpPr>
              <p:nvPr/>
            </p:nvSpPr>
            <p:spPr bwMode="auto">
              <a:xfrm>
                <a:off x="3758" y="2861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39" name="Freeform 2115"/>
              <p:cNvSpPr>
                <a:spLocks/>
              </p:cNvSpPr>
              <p:nvPr/>
            </p:nvSpPr>
            <p:spPr bwMode="auto">
              <a:xfrm>
                <a:off x="3755" y="2863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40" name="Freeform 2116"/>
              <p:cNvSpPr>
                <a:spLocks/>
              </p:cNvSpPr>
              <p:nvPr/>
            </p:nvSpPr>
            <p:spPr bwMode="auto">
              <a:xfrm>
                <a:off x="3755" y="2947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41" name="Freeform 2117"/>
              <p:cNvSpPr>
                <a:spLocks/>
              </p:cNvSpPr>
              <p:nvPr/>
            </p:nvSpPr>
            <p:spPr bwMode="auto">
              <a:xfrm>
                <a:off x="3758" y="2947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42" name="Freeform 2118"/>
              <p:cNvSpPr>
                <a:spLocks/>
              </p:cNvSpPr>
              <p:nvPr/>
            </p:nvSpPr>
            <p:spPr bwMode="auto">
              <a:xfrm>
                <a:off x="3765" y="2947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43" name="Freeform 2119"/>
              <p:cNvSpPr>
                <a:spLocks/>
              </p:cNvSpPr>
              <p:nvPr/>
            </p:nvSpPr>
            <p:spPr bwMode="auto">
              <a:xfrm>
                <a:off x="3765" y="2947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44" name="Freeform 2120"/>
              <p:cNvSpPr>
                <a:spLocks/>
              </p:cNvSpPr>
              <p:nvPr/>
            </p:nvSpPr>
            <p:spPr bwMode="auto">
              <a:xfrm>
                <a:off x="3765" y="2941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6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45" name="Freeform 2121"/>
              <p:cNvSpPr>
                <a:spLocks/>
              </p:cNvSpPr>
              <p:nvPr/>
            </p:nvSpPr>
            <p:spPr bwMode="auto">
              <a:xfrm>
                <a:off x="3765" y="2938"/>
                <a:ext cx="6" cy="9"/>
              </a:xfrm>
              <a:custGeom>
                <a:avLst/>
                <a:gdLst>
                  <a:gd name="T0" fmla="*/ 6 w 6"/>
                  <a:gd name="T1" fmla="*/ 3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46" name="Freeform 2122"/>
              <p:cNvSpPr>
                <a:spLocks/>
              </p:cNvSpPr>
              <p:nvPr/>
            </p:nvSpPr>
            <p:spPr bwMode="auto">
              <a:xfrm>
                <a:off x="3758" y="2938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47" name="Freeform 2123"/>
              <p:cNvSpPr>
                <a:spLocks/>
              </p:cNvSpPr>
              <p:nvPr/>
            </p:nvSpPr>
            <p:spPr bwMode="auto">
              <a:xfrm>
                <a:off x="3755" y="2941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48" name="Freeform 2124"/>
              <p:cNvSpPr>
                <a:spLocks/>
              </p:cNvSpPr>
              <p:nvPr/>
            </p:nvSpPr>
            <p:spPr bwMode="auto">
              <a:xfrm>
                <a:off x="3755" y="2986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49" name="Freeform 2125"/>
              <p:cNvSpPr>
                <a:spLocks/>
              </p:cNvSpPr>
              <p:nvPr/>
            </p:nvSpPr>
            <p:spPr bwMode="auto">
              <a:xfrm>
                <a:off x="3758" y="2986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50" name="Freeform 2126"/>
              <p:cNvSpPr>
                <a:spLocks/>
              </p:cNvSpPr>
              <p:nvPr/>
            </p:nvSpPr>
            <p:spPr bwMode="auto">
              <a:xfrm>
                <a:off x="3765" y="2986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51" name="Freeform 2127"/>
              <p:cNvSpPr>
                <a:spLocks/>
              </p:cNvSpPr>
              <p:nvPr/>
            </p:nvSpPr>
            <p:spPr bwMode="auto">
              <a:xfrm>
                <a:off x="3765" y="2986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52" name="Freeform 2128"/>
              <p:cNvSpPr>
                <a:spLocks/>
              </p:cNvSpPr>
              <p:nvPr/>
            </p:nvSpPr>
            <p:spPr bwMode="auto">
              <a:xfrm>
                <a:off x="3765" y="2979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53" name="Freeform 2129"/>
              <p:cNvSpPr>
                <a:spLocks/>
              </p:cNvSpPr>
              <p:nvPr/>
            </p:nvSpPr>
            <p:spPr bwMode="auto">
              <a:xfrm>
                <a:off x="3765" y="2977"/>
                <a:ext cx="6" cy="9"/>
              </a:xfrm>
              <a:custGeom>
                <a:avLst/>
                <a:gdLst>
                  <a:gd name="T0" fmla="*/ 6 w 6"/>
                  <a:gd name="T1" fmla="*/ 2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54" name="Freeform 2130"/>
              <p:cNvSpPr>
                <a:spLocks/>
              </p:cNvSpPr>
              <p:nvPr/>
            </p:nvSpPr>
            <p:spPr bwMode="auto">
              <a:xfrm>
                <a:off x="3758" y="2977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55" name="Freeform 2131"/>
              <p:cNvSpPr>
                <a:spLocks/>
              </p:cNvSpPr>
              <p:nvPr/>
            </p:nvSpPr>
            <p:spPr bwMode="auto">
              <a:xfrm>
                <a:off x="3755" y="2979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56" name="Freeform 2132"/>
              <p:cNvSpPr>
                <a:spLocks/>
              </p:cNvSpPr>
              <p:nvPr/>
            </p:nvSpPr>
            <p:spPr bwMode="auto">
              <a:xfrm>
                <a:off x="3755" y="3012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57" name="Freeform 2133"/>
              <p:cNvSpPr>
                <a:spLocks/>
              </p:cNvSpPr>
              <p:nvPr/>
            </p:nvSpPr>
            <p:spPr bwMode="auto">
              <a:xfrm>
                <a:off x="3758" y="3012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58" name="Freeform 2134"/>
              <p:cNvSpPr>
                <a:spLocks/>
              </p:cNvSpPr>
              <p:nvPr/>
            </p:nvSpPr>
            <p:spPr bwMode="auto">
              <a:xfrm>
                <a:off x="3765" y="3012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7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59" name="Freeform 2135"/>
              <p:cNvSpPr>
                <a:spLocks/>
              </p:cNvSpPr>
              <p:nvPr/>
            </p:nvSpPr>
            <p:spPr bwMode="auto">
              <a:xfrm>
                <a:off x="3765" y="3012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60" name="Freeform 2136"/>
              <p:cNvSpPr>
                <a:spLocks/>
              </p:cNvSpPr>
              <p:nvPr/>
            </p:nvSpPr>
            <p:spPr bwMode="auto">
              <a:xfrm>
                <a:off x="3765" y="3005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61" name="Freeform 2137"/>
              <p:cNvSpPr>
                <a:spLocks/>
              </p:cNvSpPr>
              <p:nvPr/>
            </p:nvSpPr>
            <p:spPr bwMode="auto">
              <a:xfrm>
                <a:off x="3765" y="3002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62" name="Freeform 2138"/>
              <p:cNvSpPr>
                <a:spLocks/>
              </p:cNvSpPr>
              <p:nvPr/>
            </p:nvSpPr>
            <p:spPr bwMode="auto">
              <a:xfrm>
                <a:off x="3758" y="3002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63" name="Freeform 2139"/>
              <p:cNvSpPr>
                <a:spLocks/>
              </p:cNvSpPr>
              <p:nvPr/>
            </p:nvSpPr>
            <p:spPr bwMode="auto">
              <a:xfrm>
                <a:off x="3755" y="3005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64" name="Freeform 2140"/>
              <p:cNvSpPr>
                <a:spLocks/>
              </p:cNvSpPr>
              <p:nvPr/>
            </p:nvSpPr>
            <p:spPr bwMode="auto">
              <a:xfrm>
                <a:off x="3746" y="2969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65" name="Freeform 2141"/>
              <p:cNvSpPr>
                <a:spLocks/>
              </p:cNvSpPr>
              <p:nvPr/>
            </p:nvSpPr>
            <p:spPr bwMode="auto">
              <a:xfrm>
                <a:off x="3749" y="2969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66" name="Freeform 2142"/>
              <p:cNvSpPr>
                <a:spLocks/>
              </p:cNvSpPr>
              <p:nvPr/>
            </p:nvSpPr>
            <p:spPr bwMode="auto">
              <a:xfrm>
                <a:off x="3756" y="2969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67" name="Freeform 2143"/>
              <p:cNvSpPr>
                <a:spLocks/>
              </p:cNvSpPr>
              <p:nvPr/>
            </p:nvSpPr>
            <p:spPr bwMode="auto">
              <a:xfrm>
                <a:off x="3756" y="2969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68" name="Freeform 2144"/>
              <p:cNvSpPr>
                <a:spLocks/>
              </p:cNvSpPr>
              <p:nvPr/>
            </p:nvSpPr>
            <p:spPr bwMode="auto">
              <a:xfrm>
                <a:off x="3756" y="2962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69" name="Freeform 2145"/>
              <p:cNvSpPr>
                <a:spLocks/>
              </p:cNvSpPr>
              <p:nvPr/>
            </p:nvSpPr>
            <p:spPr bwMode="auto">
              <a:xfrm>
                <a:off x="3756" y="2959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70" name="Freeform 2146"/>
              <p:cNvSpPr>
                <a:spLocks/>
              </p:cNvSpPr>
              <p:nvPr/>
            </p:nvSpPr>
            <p:spPr bwMode="auto">
              <a:xfrm>
                <a:off x="3749" y="2959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71" name="Freeform 2147"/>
              <p:cNvSpPr>
                <a:spLocks/>
              </p:cNvSpPr>
              <p:nvPr/>
            </p:nvSpPr>
            <p:spPr bwMode="auto">
              <a:xfrm>
                <a:off x="3746" y="2962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72" name="Freeform 2148"/>
              <p:cNvSpPr>
                <a:spLocks/>
              </p:cNvSpPr>
              <p:nvPr/>
            </p:nvSpPr>
            <p:spPr bwMode="auto">
              <a:xfrm>
                <a:off x="3755" y="2896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73" name="Freeform 2149"/>
              <p:cNvSpPr>
                <a:spLocks/>
              </p:cNvSpPr>
              <p:nvPr/>
            </p:nvSpPr>
            <p:spPr bwMode="auto">
              <a:xfrm>
                <a:off x="3758" y="2896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74" name="Freeform 2150"/>
              <p:cNvSpPr>
                <a:spLocks/>
              </p:cNvSpPr>
              <p:nvPr/>
            </p:nvSpPr>
            <p:spPr bwMode="auto">
              <a:xfrm>
                <a:off x="3765" y="2896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7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75" name="Freeform 2151"/>
              <p:cNvSpPr>
                <a:spLocks/>
              </p:cNvSpPr>
              <p:nvPr/>
            </p:nvSpPr>
            <p:spPr bwMode="auto">
              <a:xfrm>
                <a:off x="3765" y="2896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76" name="Freeform 2152"/>
              <p:cNvSpPr>
                <a:spLocks/>
              </p:cNvSpPr>
              <p:nvPr/>
            </p:nvSpPr>
            <p:spPr bwMode="auto">
              <a:xfrm>
                <a:off x="3765" y="2889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77" name="Freeform 2153"/>
              <p:cNvSpPr>
                <a:spLocks/>
              </p:cNvSpPr>
              <p:nvPr/>
            </p:nvSpPr>
            <p:spPr bwMode="auto">
              <a:xfrm>
                <a:off x="3765" y="2886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78" name="Freeform 2154"/>
              <p:cNvSpPr>
                <a:spLocks/>
              </p:cNvSpPr>
              <p:nvPr/>
            </p:nvSpPr>
            <p:spPr bwMode="auto">
              <a:xfrm>
                <a:off x="3758" y="2886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79" name="Freeform 2155"/>
              <p:cNvSpPr>
                <a:spLocks/>
              </p:cNvSpPr>
              <p:nvPr/>
            </p:nvSpPr>
            <p:spPr bwMode="auto">
              <a:xfrm>
                <a:off x="3755" y="2889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80" name="Freeform 2156"/>
              <p:cNvSpPr>
                <a:spLocks/>
              </p:cNvSpPr>
              <p:nvPr/>
            </p:nvSpPr>
            <p:spPr bwMode="auto">
              <a:xfrm>
                <a:off x="3755" y="2917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81" name="Freeform 2157"/>
              <p:cNvSpPr>
                <a:spLocks/>
              </p:cNvSpPr>
              <p:nvPr/>
            </p:nvSpPr>
            <p:spPr bwMode="auto">
              <a:xfrm>
                <a:off x="3758" y="2917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82" name="Freeform 2158"/>
              <p:cNvSpPr>
                <a:spLocks/>
              </p:cNvSpPr>
              <p:nvPr/>
            </p:nvSpPr>
            <p:spPr bwMode="auto">
              <a:xfrm>
                <a:off x="3765" y="2917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83" name="Freeform 2159"/>
              <p:cNvSpPr>
                <a:spLocks/>
              </p:cNvSpPr>
              <p:nvPr/>
            </p:nvSpPr>
            <p:spPr bwMode="auto">
              <a:xfrm>
                <a:off x="3765" y="2917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84" name="Freeform 2160"/>
              <p:cNvSpPr>
                <a:spLocks/>
              </p:cNvSpPr>
              <p:nvPr/>
            </p:nvSpPr>
            <p:spPr bwMode="auto">
              <a:xfrm>
                <a:off x="3765" y="2911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6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85" name="Freeform 2161"/>
              <p:cNvSpPr>
                <a:spLocks/>
              </p:cNvSpPr>
              <p:nvPr/>
            </p:nvSpPr>
            <p:spPr bwMode="auto">
              <a:xfrm>
                <a:off x="3765" y="2908"/>
                <a:ext cx="6" cy="9"/>
              </a:xfrm>
              <a:custGeom>
                <a:avLst/>
                <a:gdLst>
                  <a:gd name="T0" fmla="*/ 6 w 6"/>
                  <a:gd name="T1" fmla="*/ 3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86" name="Freeform 2162"/>
              <p:cNvSpPr>
                <a:spLocks/>
              </p:cNvSpPr>
              <p:nvPr/>
            </p:nvSpPr>
            <p:spPr bwMode="auto">
              <a:xfrm>
                <a:off x="3758" y="2908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87" name="Freeform 2163"/>
              <p:cNvSpPr>
                <a:spLocks/>
              </p:cNvSpPr>
              <p:nvPr/>
            </p:nvSpPr>
            <p:spPr bwMode="auto">
              <a:xfrm>
                <a:off x="3755" y="2911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88" name="Freeform 2164"/>
              <p:cNvSpPr>
                <a:spLocks/>
              </p:cNvSpPr>
              <p:nvPr/>
            </p:nvSpPr>
            <p:spPr bwMode="auto">
              <a:xfrm>
                <a:off x="3712" y="2793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89" name="Freeform 2165"/>
              <p:cNvSpPr>
                <a:spLocks/>
              </p:cNvSpPr>
              <p:nvPr/>
            </p:nvSpPr>
            <p:spPr bwMode="auto">
              <a:xfrm>
                <a:off x="3715" y="2793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7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90" name="Freeform 2166"/>
              <p:cNvSpPr>
                <a:spLocks/>
              </p:cNvSpPr>
              <p:nvPr/>
            </p:nvSpPr>
            <p:spPr bwMode="auto">
              <a:xfrm>
                <a:off x="3721" y="2793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91" name="Freeform 2167"/>
              <p:cNvSpPr>
                <a:spLocks/>
              </p:cNvSpPr>
              <p:nvPr/>
            </p:nvSpPr>
            <p:spPr bwMode="auto">
              <a:xfrm>
                <a:off x="3721" y="2793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92" name="Freeform 2168"/>
              <p:cNvSpPr>
                <a:spLocks/>
              </p:cNvSpPr>
              <p:nvPr/>
            </p:nvSpPr>
            <p:spPr bwMode="auto">
              <a:xfrm>
                <a:off x="3721" y="2786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93" name="Freeform 2169"/>
              <p:cNvSpPr>
                <a:spLocks/>
              </p:cNvSpPr>
              <p:nvPr/>
            </p:nvSpPr>
            <p:spPr bwMode="auto">
              <a:xfrm>
                <a:off x="3721" y="2783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94" name="Freeform 2170"/>
              <p:cNvSpPr>
                <a:spLocks/>
              </p:cNvSpPr>
              <p:nvPr/>
            </p:nvSpPr>
            <p:spPr bwMode="auto">
              <a:xfrm>
                <a:off x="3715" y="2783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95" name="Freeform 2171"/>
              <p:cNvSpPr>
                <a:spLocks/>
              </p:cNvSpPr>
              <p:nvPr/>
            </p:nvSpPr>
            <p:spPr bwMode="auto">
              <a:xfrm>
                <a:off x="3712" y="2786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96" name="Freeform 2172"/>
              <p:cNvSpPr>
                <a:spLocks/>
              </p:cNvSpPr>
              <p:nvPr/>
            </p:nvSpPr>
            <p:spPr bwMode="auto">
              <a:xfrm>
                <a:off x="3759" y="2810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97" name="Freeform 2173"/>
              <p:cNvSpPr>
                <a:spLocks/>
              </p:cNvSpPr>
              <p:nvPr/>
            </p:nvSpPr>
            <p:spPr bwMode="auto">
              <a:xfrm>
                <a:off x="3762" y="2810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98" name="Freeform 2174"/>
              <p:cNvSpPr>
                <a:spLocks/>
              </p:cNvSpPr>
              <p:nvPr/>
            </p:nvSpPr>
            <p:spPr bwMode="auto">
              <a:xfrm>
                <a:off x="3769" y="2810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199" name="Freeform 2175"/>
              <p:cNvSpPr>
                <a:spLocks/>
              </p:cNvSpPr>
              <p:nvPr/>
            </p:nvSpPr>
            <p:spPr bwMode="auto">
              <a:xfrm>
                <a:off x="3769" y="2810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00" name="Freeform 2176"/>
              <p:cNvSpPr>
                <a:spLocks/>
              </p:cNvSpPr>
              <p:nvPr/>
            </p:nvSpPr>
            <p:spPr bwMode="auto">
              <a:xfrm>
                <a:off x="3769" y="2803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01" name="Freeform 2177"/>
              <p:cNvSpPr>
                <a:spLocks/>
              </p:cNvSpPr>
              <p:nvPr/>
            </p:nvSpPr>
            <p:spPr bwMode="auto">
              <a:xfrm>
                <a:off x="3769" y="2800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02" name="Freeform 2178"/>
              <p:cNvSpPr>
                <a:spLocks/>
              </p:cNvSpPr>
              <p:nvPr/>
            </p:nvSpPr>
            <p:spPr bwMode="auto">
              <a:xfrm>
                <a:off x="3762" y="2800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03" name="Freeform 2179"/>
              <p:cNvSpPr>
                <a:spLocks/>
              </p:cNvSpPr>
              <p:nvPr/>
            </p:nvSpPr>
            <p:spPr bwMode="auto">
              <a:xfrm>
                <a:off x="3759" y="2803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04" name="Freeform 2180"/>
              <p:cNvSpPr>
                <a:spLocks/>
              </p:cNvSpPr>
              <p:nvPr/>
            </p:nvSpPr>
            <p:spPr bwMode="auto">
              <a:xfrm>
                <a:off x="3759" y="2844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05" name="Freeform 2181"/>
              <p:cNvSpPr>
                <a:spLocks/>
              </p:cNvSpPr>
              <p:nvPr/>
            </p:nvSpPr>
            <p:spPr bwMode="auto">
              <a:xfrm>
                <a:off x="3762" y="2844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06" name="Freeform 2182"/>
              <p:cNvSpPr>
                <a:spLocks/>
              </p:cNvSpPr>
              <p:nvPr/>
            </p:nvSpPr>
            <p:spPr bwMode="auto">
              <a:xfrm>
                <a:off x="3769" y="2844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07" name="Freeform 2183"/>
              <p:cNvSpPr>
                <a:spLocks/>
              </p:cNvSpPr>
              <p:nvPr/>
            </p:nvSpPr>
            <p:spPr bwMode="auto">
              <a:xfrm>
                <a:off x="3769" y="2844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08" name="Freeform 2184"/>
              <p:cNvSpPr>
                <a:spLocks/>
              </p:cNvSpPr>
              <p:nvPr/>
            </p:nvSpPr>
            <p:spPr bwMode="auto">
              <a:xfrm>
                <a:off x="3769" y="2838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09" name="Freeform 2185"/>
              <p:cNvSpPr>
                <a:spLocks/>
              </p:cNvSpPr>
              <p:nvPr/>
            </p:nvSpPr>
            <p:spPr bwMode="auto">
              <a:xfrm>
                <a:off x="3769" y="2835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10" name="Freeform 2186"/>
              <p:cNvSpPr>
                <a:spLocks/>
              </p:cNvSpPr>
              <p:nvPr/>
            </p:nvSpPr>
            <p:spPr bwMode="auto">
              <a:xfrm>
                <a:off x="3762" y="2835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11" name="Freeform 2187"/>
              <p:cNvSpPr>
                <a:spLocks/>
              </p:cNvSpPr>
              <p:nvPr/>
            </p:nvSpPr>
            <p:spPr bwMode="auto">
              <a:xfrm>
                <a:off x="3759" y="2838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12" name="Freeform 2188"/>
              <p:cNvSpPr>
                <a:spLocks/>
              </p:cNvSpPr>
              <p:nvPr/>
            </p:nvSpPr>
            <p:spPr bwMode="auto">
              <a:xfrm>
                <a:off x="3759" y="2780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13" name="Freeform 2189"/>
              <p:cNvSpPr>
                <a:spLocks/>
              </p:cNvSpPr>
              <p:nvPr/>
            </p:nvSpPr>
            <p:spPr bwMode="auto">
              <a:xfrm>
                <a:off x="3762" y="2780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14" name="Freeform 2190"/>
              <p:cNvSpPr>
                <a:spLocks/>
              </p:cNvSpPr>
              <p:nvPr/>
            </p:nvSpPr>
            <p:spPr bwMode="auto">
              <a:xfrm>
                <a:off x="3769" y="2780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15" name="Freeform 2191"/>
              <p:cNvSpPr>
                <a:spLocks/>
              </p:cNvSpPr>
              <p:nvPr/>
            </p:nvSpPr>
            <p:spPr bwMode="auto">
              <a:xfrm>
                <a:off x="3769" y="2780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16" name="Freeform 2192"/>
              <p:cNvSpPr>
                <a:spLocks/>
              </p:cNvSpPr>
              <p:nvPr/>
            </p:nvSpPr>
            <p:spPr bwMode="auto">
              <a:xfrm>
                <a:off x="3769" y="2773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17" name="Freeform 2193"/>
              <p:cNvSpPr>
                <a:spLocks/>
              </p:cNvSpPr>
              <p:nvPr/>
            </p:nvSpPr>
            <p:spPr bwMode="auto">
              <a:xfrm>
                <a:off x="3769" y="2770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18" name="Freeform 2194"/>
              <p:cNvSpPr>
                <a:spLocks/>
              </p:cNvSpPr>
              <p:nvPr/>
            </p:nvSpPr>
            <p:spPr bwMode="auto">
              <a:xfrm>
                <a:off x="3762" y="2770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19" name="Freeform 2195"/>
              <p:cNvSpPr>
                <a:spLocks/>
              </p:cNvSpPr>
              <p:nvPr/>
            </p:nvSpPr>
            <p:spPr bwMode="auto">
              <a:xfrm>
                <a:off x="3759" y="2773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20" name="Freeform 2196"/>
              <p:cNvSpPr>
                <a:spLocks/>
              </p:cNvSpPr>
              <p:nvPr/>
            </p:nvSpPr>
            <p:spPr bwMode="auto">
              <a:xfrm>
                <a:off x="3755" y="2758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21" name="Freeform 2197"/>
              <p:cNvSpPr>
                <a:spLocks/>
              </p:cNvSpPr>
              <p:nvPr/>
            </p:nvSpPr>
            <p:spPr bwMode="auto">
              <a:xfrm>
                <a:off x="3758" y="2758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22" name="Freeform 2198"/>
              <p:cNvSpPr>
                <a:spLocks/>
              </p:cNvSpPr>
              <p:nvPr/>
            </p:nvSpPr>
            <p:spPr bwMode="auto">
              <a:xfrm>
                <a:off x="3765" y="2758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23" name="Freeform 2199"/>
              <p:cNvSpPr>
                <a:spLocks/>
              </p:cNvSpPr>
              <p:nvPr/>
            </p:nvSpPr>
            <p:spPr bwMode="auto">
              <a:xfrm>
                <a:off x="3765" y="2758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24" name="Freeform 2200"/>
              <p:cNvSpPr>
                <a:spLocks/>
              </p:cNvSpPr>
              <p:nvPr/>
            </p:nvSpPr>
            <p:spPr bwMode="auto">
              <a:xfrm>
                <a:off x="3765" y="2752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6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25" name="Freeform 2201"/>
              <p:cNvSpPr>
                <a:spLocks/>
              </p:cNvSpPr>
              <p:nvPr/>
            </p:nvSpPr>
            <p:spPr bwMode="auto">
              <a:xfrm>
                <a:off x="3765" y="2749"/>
                <a:ext cx="6" cy="9"/>
              </a:xfrm>
              <a:custGeom>
                <a:avLst/>
                <a:gdLst>
                  <a:gd name="T0" fmla="*/ 6 w 6"/>
                  <a:gd name="T1" fmla="*/ 3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26" name="Freeform 2202"/>
              <p:cNvSpPr>
                <a:spLocks/>
              </p:cNvSpPr>
              <p:nvPr/>
            </p:nvSpPr>
            <p:spPr bwMode="auto">
              <a:xfrm>
                <a:off x="3758" y="2749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27" name="Freeform 2203"/>
              <p:cNvSpPr>
                <a:spLocks/>
              </p:cNvSpPr>
              <p:nvPr/>
            </p:nvSpPr>
            <p:spPr bwMode="auto">
              <a:xfrm>
                <a:off x="3755" y="2752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28" name="Freeform 2204"/>
              <p:cNvSpPr>
                <a:spLocks/>
              </p:cNvSpPr>
              <p:nvPr/>
            </p:nvSpPr>
            <p:spPr bwMode="auto">
              <a:xfrm>
                <a:off x="3751" y="2737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29" name="Freeform 2205"/>
              <p:cNvSpPr>
                <a:spLocks/>
              </p:cNvSpPr>
              <p:nvPr/>
            </p:nvSpPr>
            <p:spPr bwMode="auto">
              <a:xfrm>
                <a:off x="3753" y="2737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30" name="Freeform 2206"/>
              <p:cNvSpPr>
                <a:spLocks/>
              </p:cNvSpPr>
              <p:nvPr/>
            </p:nvSpPr>
            <p:spPr bwMode="auto">
              <a:xfrm>
                <a:off x="3760" y="2737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31" name="Freeform 2207"/>
              <p:cNvSpPr>
                <a:spLocks/>
              </p:cNvSpPr>
              <p:nvPr/>
            </p:nvSpPr>
            <p:spPr bwMode="auto">
              <a:xfrm>
                <a:off x="3760" y="2737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32" name="Freeform 2208"/>
              <p:cNvSpPr>
                <a:spLocks/>
              </p:cNvSpPr>
              <p:nvPr/>
            </p:nvSpPr>
            <p:spPr bwMode="auto">
              <a:xfrm>
                <a:off x="3760" y="2730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33" name="Freeform 2209"/>
              <p:cNvSpPr>
                <a:spLocks/>
              </p:cNvSpPr>
              <p:nvPr/>
            </p:nvSpPr>
            <p:spPr bwMode="auto">
              <a:xfrm>
                <a:off x="3760" y="2727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34" name="Freeform 2210"/>
              <p:cNvSpPr>
                <a:spLocks/>
              </p:cNvSpPr>
              <p:nvPr/>
            </p:nvSpPr>
            <p:spPr bwMode="auto">
              <a:xfrm>
                <a:off x="3753" y="2727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35" name="Freeform 2211"/>
              <p:cNvSpPr>
                <a:spLocks/>
              </p:cNvSpPr>
              <p:nvPr/>
            </p:nvSpPr>
            <p:spPr bwMode="auto">
              <a:xfrm>
                <a:off x="3751" y="2730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36" name="Line 2212"/>
              <p:cNvSpPr>
                <a:spLocks noChangeShapeType="1"/>
              </p:cNvSpPr>
              <p:nvPr/>
            </p:nvSpPr>
            <p:spPr bwMode="auto">
              <a:xfrm flipV="1">
                <a:off x="2605" y="1938"/>
                <a:ext cx="25" cy="2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37" name="Line 2213"/>
              <p:cNvSpPr>
                <a:spLocks noChangeShapeType="1"/>
              </p:cNvSpPr>
              <p:nvPr/>
            </p:nvSpPr>
            <p:spPr bwMode="auto">
              <a:xfrm flipV="1">
                <a:off x="2630" y="1932"/>
                <a:ext cx="24" cy="6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38" name="Line 2214"/>
              <p:cNvSpPr>
                <a:spLocks noChangeShapeType="1"/>
              </p:cNvSpPr>
              <p:nvPr/>
            </p:nvSpPr>
            <p:spPr bwMode="auto">
              <a:xfrm flipV="1">
                <a:off x="2654" y="1922"/>
                <a:ext cx="23" cy="10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239" name="Line 2215"/>
              <p:cNvSpPr>
                <a:spLocks noChangeShapeType="1"/>
              </p:cNvSpPr>
              <p:nvPr/>
            </p:nvSpPr>
            <p:spPr bwMode="auto">
              <a:xfrm flipV="1">
                <a:off x="2677" y="1907"/>
                <a:ext cx="20" cy="15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24632" name="Group 2216"/>
            <p:cNvGrpSpPr>
              <a:grpSpLocks/>
            </p:cNvGrpSpPr>
            <p:nvPr/>
          </p:nvGrpSpPr>
          <p:grpSpPr bwMode="auto">
            <a:xfrm>
              <a:off x="1964" y="1155"/>
              <a:ext cx="947" cy="1553"/>
              <a:chOff x="1964" y="1155"/>
              <a:chExt cx="947" cy="1553"/>
            </a:xfrm>
          </p:grpSpPr>
          <p:sp>
            <p:nvSpPr>
              <p:cNvPr id="27840" name="Line 2217"/>
              <p:cNvSpPr>
                <a:spLocks noChangeShapeType="1"/>
              </p:cNvSpPr>
              <p:nvPr/>
            </p:nvSpPr>
            <p:spPr bwMode="auto">
              <a:xfrm flipV="1">
                <a:off x="2697" y="1889"/>
                <a:ext cx="17" cy="18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41" name="Line 2218"/>
              <p:cNvSpPr>
                <a:spLocks noChangeShapeType="1"/>
              </p:cNvSpPr>
              <p:nvPr/>
            </p:nvSpPr>
            <p:spPr bwMode="auto">
              <a:xfrm flipV="1">
                <a:off x="2714" y="1867"/>
                <a:ext cx="13" cy="22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42" name="Line 2219"/>
              <p:cNvSpPr>
                <a:spLocks noChangeShapeType="1"/>
              </p:cNvSpPr>
              <p:nvPr/>
            </p:nvSpPr>
            <p:spPr bwMode="auto">
              <a:xfrm flipV="1">
                <a:off x="2727" y="1844"/>
                <a:ext cx="9" cy="23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43" name="Line 2220"/>
              <p:cNvSpPr>
                <a:spLocks noChangeShapeType="1"/>
              </p:cNvSpPr>
              <p:nvPr/>
            </p:nvSpPr>
            <p:spPr bwMode="auto">
              <a:xfrm flipV="1">
                <a:off x="2736" y="1819"/>
                <a:ext cx="4" cy="25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44" name="Line 2221"/>
              <p:cNvSpPr>
                <a:spLocks noChangeShapeType="1"/>
              </p:cNvSpPr>
              <p:nvPr/>
            </p:nvSpPr>
            <p:spPr bwMode="auto">
              <a:xfrm flipH="1" flipV="1">
                <a:off x="2700" y="2250"/>
                <a:ext cx="21" cy="4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45" name="Freeform 2222"/>
              <p:cNvSpPr>
                <a:spLocks/>
              </p:cNvSpPr>
              <p:nvPr/>
            </p:nvSpPr>
            <p:spPr bwMode="auto">
              <a:xfrm>
                <a:off x="2700" y="2190"/>
                <a:ext cx="21" cy="64"/>
              </a:xfrm>
              <a:custGeom>
                <a:avLst/>
                <a:gdLst>
                  <a:gd name="T0" fmla="*/ 10 w 21"/>
                  <a:gd name="T1" fmla="*/ 0 h 64"/>
                  <a:gd name="T2" fmla="*/ 0 w 21"/>
                  <a:gd name="T3" fmla="*/ 60 h 64"/>
                  <a:gd name="T4" fmla="*/ 21 w 21"/>
                  <a:gd name="T5" fmla="*/ 64 h 64"/>
                  <a:gd name="T6" fmla="*/ 10 w 21"/>
                  <a:gd name="T7" fmla="*/ 0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"/>
                  <a:gd name="T13" fmla="*/ 0 h 64"/>
                  <a:gd name="T14" fmla="*/ 21 w 21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" h="64">
                    <a:moveTo>
                      <a:pt x="10" y="0"/>
                    </a:moveTo>
                    <a:lnTo>
                      <a:pt x="0" y="60"/>
                    </a:lnTo>
                    <a:lnTo>
                      <a:pt x="21" y="64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46" name="Line 2223"/>
              <p:cNvSpPr>
                <a:spLocks noChangeShapeType="1"/>
              </p:cNvSpPr>
              <p:nvPr/>
            </p:nvSpPr>
            <p:spPr bwMode="auto">
              <a:xfrm flipH="1">
                <a:off x="2700" y="2190"/>
                <a:ext cx="10" cy="60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47" name="Line 2224"/>
              <p:cNvSpPr>
                <a:spLocks noChangeShapeType="1"/>
              </p:cNvSpPr>
              <p:nvPr/>
            </p:nvSpPr>
            <p:spPr bwMode="auto">
              <a:xfrm flipH="1">
                <a:off x="2724" y="1518"/>
                <a:ext cx="17" cy="3"/>
              </a:xfrm>
              <a:prstGeom prst="line">
                <a:avLst/>
              </a:prstGeom>
              <a:noFill/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48" name="Line 2225"/>
              <p:cNvSpPr>
                <a:spLocks noChangeShapeType="1"/>
              </p:cNvSpPr>
              <p:nvPr/>
            </p:nvSpPr>
            <p:spPr bwMode="auto">
              <a:xfrm flipH="1">
                <a:off x="2708" y="1521"/>
                <a:ext cx="16" cy="8"/>
              </a:xfrm>
              <a:prstGeom prst="line">
                <a:avLst/>
              </a:prstGeom>
              <a:noFill/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49" name="Line 2226"/>
              <p:cNvSpPr>
                <a:spLocks noChangeShapeType="1"/>
              </p:cNvSpPr>
              <p:nvPr/>
            </p:nvSpPr>
            <p:spPr bwMode="auto">
              <a:xfrm flipH="1">
                <a:off x="2695" y="1529"/>
                <a:ext cx="13" cy="13"/>
              </a:xfrm>
              <a:prstGeom prst="line">
                <a:avLst/>
              </a:prstGeom>
              <a:noFill/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50" name="Line 2227"/>
              <p:cNvSpPr>
                <a:spLocks noChangeShapeType="1"/>
              </p:cNvSpPr>
              <p:nvPr/>
            </p:nvSpPr>
            <p:spPr bwMode="auto">
              <a:xfrm flipH="1">
                <a:off x="2687" y="1542"/>
                <a:ext cx="8" cy="16"/>
              </a:xfrm>
              <a:prstGeom prst="line">
                <a:avLst/>
              </a:prstGeom>
              <a:noFill/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51" name="Line 2228"/>
              <p:cNvSpPr>
                <a:spLocks noChangeShapeType="1"/>
              </p:cNvSpPr>
              <p:nvPr/>
            </p:nvSpPr>
            <p:spPr bwMode="auto">
              <a:xfrm flipH="1">
                <a:off x="2684" y="1558"/>
                <a:ext cx="3" cy="17"/>
              </a:xfrm>
              <a:prstGeom prst="line">
                <a:avLst/>
              </a:prstGeom>
              <a:noFill/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52" name="Rectangle 2229"/>
              <p:cNvSpPr>
                <a:spLocks noChangeArrowheads="1"/>
              </p:cNvSpPr>
              <p:nvPr/>
            </p:nvSpPr>
            <p:spPr bwMode="auto">
              <a:xfrm>
                <a:off x="2205" y="1155"/>
                <a:ext cx="706" cy="1"/>
              </a:xfrm>
              <a:prstGeom prst="rect">
                <a:avLst/>
              </a:pr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53" name="Rectangle 2230"/>
              <p:cNvSpPr>
                <a:spLocks noChangeArrowheads="1"/>
              </p:cNvSpPr>
              <p:nvPr/>
            </p:nvSpPr>
            <p:spPr bwMode="auto">
              <a:xfrm>
                <a:off x="2205" y="1345"/>
                <a:ext cx="515" cy="1"/>
              </a:xfrm>
              <a:prstGeom prst="rect">
                <a:avLst/>
              </a:pr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54" name="Freeform 2231"/>
              <p:cNvSpPr>
                <a:spLocks/>
              </p:cNvSpPr>
              <p:nvPr/>
            </p:nvSpPr>
            <p:spPr bwMode="auto">
              <a:xfrm>
                <a:off x="2609" y="2072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2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2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55" name="Freeform 2232"/>
              <p:cNvSpPr>
                <a:spLocks/>
              </p:cNvSpPr>
              <p:nvPr/>
            </p:nvSpPr>
            <p:spPr bwMode="auto">
              <a:xfrm>
                <a:off x="2611" y="2072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56" name="Freeform 2233"/>
              <p:cNvSpPr>
                <a:spLocks/>
              </p:cNvSpPr>
              <p:nvPr/>
            </p:nvSpPr>
            <p:spPr bwMode="auto">
              <a:xfrm>
                <a:off x="2618" y="2072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57" name="Freeform 2234"/>
              <p:cNvSpPr>
                <a:spLocks/>
              </p:cNvSpPr>
              <p:nvPr/>
            </p:nvSpPr>
            <p:spPr bwMode="auto">
              <a:xfrm>
                <a:off x="2618" y="2072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58" name="Freeform 2235"/>
              <p:cNvSpPr>
                <a:spLocks/>
              </p:cNvSpPr>
              <p:nvPr/>
            </p:nvSpPr>
            <p:spPr bwMode="auto">
              <a:xfrm>
                <a:off x="2618" y="2065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59" name="Freeform 2236"/>
              <p:cNvSpPr>
                <a:spLocks/>
              </p:cNvSpPr>
              <p:nvPr/>
            </p:nvSpPr>
            <p:spPr bwMode="auto">
              <a:xfrm>
                <a:off x="2618" y="2062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60" name="Freeform 2237"/>
              <p:cNvSpPr>
                <a:spLocks/>
              </p:cNvSpPr>
              <p:nvPr/>
            </p:nvSpPr>
            <p:spPr bwMode="auto">
              <a:xfrm>
                <a:off x="2611" y="2062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61" name="Freeform 2238"/>
              <p:cNvSpPr>
                <a:spLocks/>
              </p:cNvSpPr>
              <p:nvPr/>
            </p:nvSpPr>
            <p:spPr bwMode="auto">
              <a:xfrm>
                <a:off x="2609" y="2065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62" name="Freeform 2239"/>
              <p:cNvSpPr>
                <a:spLocks/>
              </p:cNvSpPr>
              <p:nvPr/>
            </p:nvSpPr>
            <p:spPr bwMode="auto">
              <a:xfrm>
                <a:off x="2420" y="2072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2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2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63" name="Freeform 2240"/>
              <p:cNvSpPr>
                <a:spLocks/>
              </p:cNvSpPr>
              <p:nvPr/>
            </p:nvSpPr>
            <p:spPr bwMode="auto">
              <a:xfrm>
                <a:off x="2422" y="2072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64" name="Freeform 2241"/>
              <p:cNvSpPr>
                <a:spLocks/>
              </p:cNvSpPr>
              <p:nvPr/>
            </p:nvSpPr>
            <p:spPr bwMode="auto">
              <a:xfrm>
                <a:off x="2429" y="2072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65" name="Freeform 2242"/>
              <p:cNvSpPr>
                <a:spLocks/>
              </p:cNvSpPr>
              <p:nvPr/>
            </p:nvSpPr>
            <p:spPr bwMode="auto">
              <a:xfrm>
                <a:off x="2429" y="2072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66" name="Freeform 2243"/>
              <p:cNvSpPr>
                <a:spLocks/>
              </p:cNvSpPr>
              <p:nvPr/>
            </p:nvSpPr>
            <p:spPr bwMode="auto">
              <a:xfrm>
                <a:off x="2429" y="2065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67" name="Freeform 2244"/>
              <p:cNvSpPr>
                <a:spLocks/>
              </p:cNvSpPr>
              <p:nvPr/>
            </p:nvSpPr>
            <p:spPr bwMode="auto">
              <a:xfrm>
                <a:off x="2429" y="2062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68" name="Freeform 2245"/>
              <p:cNvSpPr>
                <a:spLocks/>
              </p:cNvSpPr>
              <p:nvPr/>
            </p:nvSpPr>
            <p:spPr bwMode="auto">
              <a:xfrm>
                <a:off x="2422" y="2062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69" name="Freeform 2246"/>
              <p:cNvSpPr>
                <a:spLocks/>
              </p:cNvSpPr>
              <p:nvPr/>
            </p:nvSpPr>
            <p:spPr bwMode="auto">
              <a:xfrm>
                <a:off x="2420" y="2065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70" name="Freeform 2247"/>
              <p:cNvSpPr>
                <a:spLocks/>
              </p:cNvSpPr>
              <p:nvPr/>
            </p:nvSpPr>
            <p:spPr bwMode="auto">
              <a:xfrm>
                <a:off x="2312" y="2072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71" name="Freeform 2248"/>
              <p:cNvSpPr>
                <a:spLocks/>
              </p:cNvSpPr>
              <p:nvPr/>
            </p:nvSpPr>
            <p:spPr bwMode="auto">
              <a:xfrm>
                <a:off x="2315" y="2072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72" name="Freeform 2249"/>
              <p:cNvSpPr>
                <a:spLocks/>
              </p:cNvSpPr>
              <p:nvPr/>
            </p:nvSpPr>
            <p:spPr bwMode="auto">
              <a:xfrm>
                <a:off x="2322" y="2072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73" name="Freeform 2250"/>
              <p:cNvSpPr>
                <a:spLocks/>
              </p:cNvSpPr>
              <p:nvPr/>
            </p:nvSpPr>
            <p:spPr bwMode="auto">
              <a:xfrm>
                <a:off x="2322" y="2072"/>
                <a:ext cx="9" cy="6"/>
              </a:xfrm>
              <a:custGeom>
                <a:avLst/>
                <a:gdLst>
                  <a:gd name="T0" fmla="*/ 7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7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7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74" name="Freeform 2251"/>
              <p:cNvSpPr>
                <a:spLocks/>
              </p:cNvSpPr>
              <p:nvPr/>
            </p:nvSpPr>
            <p:spPr bwMode="auto">
              <a:xfrm>
                <a:off x="2322" y="2065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75" name="Freeform 2252"/>
              <p:cNvSpPr>
                <a:spLocks/>
              </p:cNvSpPr>
              <p:nvPr/>
            </p:nvSpPr>
            <p:spPr bwMode="auto">
              <a:xfrm>
                <a:off x="2322" y="2062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76" name="Freeform 2253"/>
              <p:cNvSpPr>
                <a:spLocks/>
              </p:cNvSpPr>
              <p:nvPr/>
            </p:nvSpPr>
            <p:spPr bwMode="auto">
              <a:xfrm>
                <a:off x="2315" y="2062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77" name="Freeform 2254"/>
              <p:cNvSpPr>
                <a:spLocks/>
              </p:cNvSpPr>
              <p:nvPr/>
            </p:nvSpPr>
            <p:spPr bwMode="auto">
              <a:xfrm>
                <a:off x="2312" y="2065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78" name="Freeform 2255"/>
              <p:cNvSpPr>
                <a:spLocks/>
              </p:cNvSpPr>
              <p:nvPr/>
            </p:nvSpPr>
            <p:spPr bwMode="auto">
              <a:xfrm>
                <a:off x="2231" y="2072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3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3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79" name="Freeform 2256"/>
              <p:cNvSpPr>
                <a:spLocks/>
              </p:cNvSpPr>
              <p:nvPr/>
            </p:nvSpPr>
            <p:spPr bwMode="auto">
              <a:xfrm>
                <a:off x="2234" y="2072"/>
                <a:ext cx="6" cy="9"/>
              </a:xfrm>
              <a:custGeom>
                <a:avLst/>
                <a:gdLst>
                  <a:gd name="T0" fmla="*/ 0 w 6"/>
                  <a:gd name="T1" fmla="*/ 6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6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80" name="Freeform 2257"/>
              <p:cNvSpPr>
                <a:spLocks/>
              </p:cNvSpPr>
              <p:nvPr/>
            </p:nvSpPr>
            <p:spPr bwMode="auto">
              <a:xfrm>
                <a:off x="2240" y="2072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81" name="Freeform 2258"/>
              <p:cNvSpPr>
                <a:spLocks/>
              </p:cNvSpPr>
              <p:nvPr/>
            </p:nvSpPr>
            <p:spPr bwMode="auto">
              <a:xfrm>
                <a:off x="2240" y="2072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82" name="Freeform 2259"/>
              <p:cNvSpPr>
                <a:spLocks/>
              </p:cNvSpPr>
              <p:nvPr/>
            </p:nvSpPr>
            <p:spPr bwMode="auto">
              <a:xfrm>
                <a:off x="2240" y="2065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83" name="Freeform 2260"/>
              <p:cNvSpPr>
                <a:spLocks/>
              </p:cNvSpPr>
              <p:nvPr/>
            </p:nvSpPr>
            <p:spPr bwMode="auto">
              <a:xfrm>
                <a:off x="2240" y="2062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84" name="Freeform 2261"/>
              <p:cNvSpPr>
                <a:spLocks/>
              </p:cNvSpPr>
              <p:nvPr/>
            </p:nvSpPr>
            <p:spPr bwMode="auto">
              <a:xfrm>
                <a:off x="2234" y="2062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85" name="Freeform 2262"/>
              <p:cNvSpPr>
                <a:spLocks/>
              </p:cNvSpPr>
              <p:nvPr/>
            </p:nvSpPr>
            <p:spPr bwMode="auto">
              <a:xfrm>
                <a:off x="2231" y="2065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86" name="Line 2263"/>
              <p:cNvSpPr>
                <a:spLocks noChangeShapeType="1"/>
              </p:cNvSpPr>
              <p:nvPr/>
            </p:nvSpPr>
            <p:spPr bwMode="auto">
              <a:xfrm flipH="1">
                <a:off x="2445" y="1950"/>
                <a:ext cx="25" cy="3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87" name="Line 2264"/>
              <p:cNvSpPr>
                <a:spLocks noChangeShapeType="1"/>
              </p:cNvSpPr>
              <p:nvPr/>
            </p:nvSpPr>
            <p:spPr bwMode="auto">
              <a:xfrm flipH="1">
                <a:off x="2422" y="1953"/>
                <a:ext cx="23" cy="8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88" name="Line 2265"/>
              <p:cNvSpPr>
                <a:spLocks noChangeShapeType="1"/>
              </p:cNvSpPr>
              <p:nvPr/>
            </p:nvSpPr>
            <p:spPr bwMode="auto">
              <a:xfrm flipH="1">
                <a:off x="2400" y="1961"/>
                <a:ext cx="22" cy="13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89" name="Line 2266"/>
              <p:cNvSpPr>
                <a:spLocks noChangeShapeType="1"/>
              </p:cNvSpPr>
              <p:nvPr/>
            </p:nvSpPr>
            <p:spPr bwMode="auto">
              <a:xfrm flipH="1">
                <a:off x="2381" y="1974"/>
                <a:ext cx="19" cy="16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90" name="Line 2267"/>
              <p:cNvSpPr>
                <a:spLocks noChangeShapeType="1"/>
              </p:cNvSpPr>
              <p:nvPr/>
            </p:nvSpPr>
            <p:spPr bwMode="auto">
              <a:xfrm flipH="1">
                <a:off x="2366" y="1990"/>
                <a:ext cx="15" cy="20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91" name="Line 2268"/>
              <p:cNvSpPr>
                <a:spLocks noChangeShapeType="1"/>
              </p:cNvSpPr>
              <p:nvPr/>
            </p:nvSpPr>
            <p:spPr bwMode="auto">
              <a:xfrm flipH="1">
                <a:off x="2355" y="2010"/>
                <a:ext cx="11" cy="23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92" name="Line 2269"/>
              <p:cNvSpPr>
                <a:spLocks noChangeShapeType="1"/>
              </p:cNvSpPr>
              <p:nvPr/>
            </p:nvSpPr>
            <p:spPr bwMode="auto">
              <a:xfrm flipH="1">
                <a:off x="2348" y="2033"/>
                <a:ext cx="7" cy="24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93" name="Line 2270"/>
              <p:cNvSpPr>
                <a:spLocks noChangeShapeType="1"/>
              </p:cNvSpPr>
              <p:nvPr/>
            </p:nvSpPr>
            <p:spPr bwMode="auto">
              <a:xfrm flipH="1">
                <a:off x="2346" y="2057"/>
                <a:ext cx="2" cy="25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94" name="Freeform 2271"/>
              <p:cNvSpPr>
                <a:spLocks/>
              </p:cNvSpPr>
              <p:nvPr/>
            </p:nvSpPr>
            <p:spPr bwMode="auto">
              <a:xfrm>
                <a:off x="2136" y="2072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95" name="Freeform 2272"/>
              <p:cNvSpPr>
                <a:spLocks/>
              </p:cNvSpPr>
              <p:nvPr/>
            </p:nvSpPr>
            <p:spPr bwMode="auto">
              <a:xfrm>
                <a:off x="2139" y="2072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96" name="Freeform 2273"/>
              <p:cNvSpPr>
                <a:spLocks/>
              </p:cNvSpPr>
              <p:nvPr/>
            </p:nvSpPr>
            <p:spPr bwMode="auto">
              <a:xfrm>
                <a:off x="2146" y="2072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97" name="Freeform 2274"/>
              <p:cNvSpPr>
                <a:spLocks/>
              </p:cNvSpPr>
              <p:nvPr/>
            </p:nvSpPr>
            <p:spPr bwMode="auto">
              <a:xfrm>
                <a:off x="2146" y="2072"/>
                <a:ext cx="9" cy="6"/>
              </a:xfrm>
              <a:custGeom>
                <a:avLst/>
                <a:gdLst>
                  <a:gd name="T0" fmla="*/ 7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7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7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98" name="Freeform 2275"/>
              <p:cNvSpPr>
                <a:spLocks/>
              </p:cNvSpPr>
              <p:nvPr/>
            </p:nvSpPr>
            <p:spPr bwMode="auto">
              <a:xfrm>
                <a:off x="2146" y="2065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99" name="Freeform 2276"/>
              <p:cNvSpPr>
                <a:spLocks/>
              </p:cNvSpPr>
              <p:nvPr/>
            </p:nvSpPr>
            <p:spPr bwMode="auto">
              <a:xfrm>
                <a:off x="2146" y="2062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00" name="Freeform 2277"/>
              <p:cNvSpPr>
                <a:spLocks/>
              </p:cNvSpPr>
              <p:nvPr/>
            </p:nvSpPr>
            <p:spPr bwMode="auto">
              <a:xfrm>
                <a:off x="2139" y="2062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01" name="Freeform 2278"/>
              <p:cNvSpPr>
                <a:spLocks/>
              </p:cNvSpPr>
              <p:nvPr/>
            </p:nvSpPr>
            <p:spPr bwMode="auto">
              <a:xfrm>
                <a:off x="2136" y="2065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02" name="Freeform 2279"/>
              <p:cNvSpPr>
                <a:spLocks/>
              </p:cNvSpPr>
              <p:nvPr/>
            </p:nvSpPr>
            <p:spPr bwMode="auto">
              <a:xfrm>
                <a:off x="2059" y="2084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03" name="Freeform 2280"/>
              <p:cNvSpPr>
                <a:spLocks/>
              </p:cNvSpPr>
              <p:nvPr/>
            </p:nvSpPr>
            <p:spPr bwMode="auto">
              <a:xfrm>
                <a:off x="2062" y="2084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04" name="Freeform 2281"/>
              <p:cNvSpPr>
                <a:spLocks/>
              </p:cNvSpPr>
              <p:nvPr/>
            </p:nvSpPr>
            <p:spPr bwMode="auto">
              <a:xfrm>
                <a:off x="2068" y="2084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05" name="Freeform 2282"/>
              <p:cNvSpPr>
                <a:spLocks/>
              </p:cNvSpPr>
              <p:nvPr/>
            </p:nvSpPr>
            <p:spPr bwMode="auto">
              <a:xfrm>
                <a:off x="2068" y="2084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06" name="Freeform 2283"/>
              <p:cNvSpPr>
                <a:spLocks/>
              </p:cNvSpPr>
              <p:nvPr/>
            </p:nvSpPr>
            <p:spPr bwMode="auto">
              <a:xfrm>
                <a:off x="2068" y="2078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07" name="Freeform 2284"/>
              <p:cNvSpPr>
                <a:spLocks/>
              </p:cNvSpPr>
              <p:nvPr/>
            </p:nvSpPr>
            <p:spPr bwMode="auto">
              <a:xfrm>
                <a:off x="2068" y="2075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08" name="Freeform 2285"/>
              <p:cNvSpPr>
                <a:spLocks/>
              </p:cNvSpPr>
              <p:nvPr/>
            </p:nvSpPr>
            <p:spPr bwMode="auto">
              <a:xfrm>
                <a:off x="2062" y="2075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09" name="Freeform 2286"/>
              <p:cNvSpPr>
                <a:spLocks/>
              </p:cNvSpPr>
              <p:nvPr/>
            </p:nvSpPr>
            <p:spPr bwMode="auto">
              <a:xfrm>
                <a:off x="2059" y="2078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10" name="Freeform 2287"/>
              <p:cNvSpPr>
                <a:spLocks/>
              </p:cNvSpPr>
              <p:nvPr/>
            </p:nvSpPr>
            <p:spPr bwMode="auto">
              <a:xfrm>
                <a:off x="1969" y="2084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11" name="Freeform 2288"/>
              <p:cNvSpPr>
                <a:spLocks/>
              </p:cNvSpPr>
              <p:nvPr/>
            </p:nvSpPr>
            <p:spPr bwMode="auto">
              <a:xfrm>
                <a:off x="1972" y="2084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12" name="Freeform 2289"/>
              <p:cNvSpPr>
                <a:spLocks/>
              </p:cNvSpPr>
              <p:nvPr/>
            </p:nvSpPr>
            <p:spPr bwMode="auto">
              <a:xfrm>
                <a:off x="1978" y="2084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13" name="Freeform 2290"/>
              <p:cNvSpPr>
                <a:spLocks/>
              </p:cNvSpPr>
              <p:nvPr/>
            </p:nvSpPr>
            <p:spPr bwMode="auto">
              <a:xfrm>
                <a:off x="1978" y="2084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14" name="Freeform 2291"/>
              <p:cNvSpPr>
                <a:spLocks/>
              </p:cNvSpPr>
              <p:nvPr/>
            </p:nvSpPr>
            <p:spPr bwMode="auto">
              <a:xfrm>
                <a:off x="1978" y="2078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15" name="Freeform 2292"/>
              <p:cNvSpPr>
                <a:spLocks/>
              </p:cNvSpPr>
              <p:nvPr/>
            </p:nvSpPr>
            <p:spPr bwMode="auto">
              <a:xfrm>
                <a:off x="1978" y="2075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16" name="Freeform 2293"/>
              <p:cNvSpPr>
                <a:spLocks/>
              </p:cNvSpPr>
              <p:nvPr/>
            </p:nvSpPr>
            <p:spPr bwMode="auto">
              <a:xfrm>
                <a:off x="1972" y="2075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17" name="Freeform 2294"/>
              <p:cNvSpPr>
                <a:spLocks/>
              </p:cNvSpPr>
              <p:nvPr/>
            </p:nvSpPr>
            <p:spPr bwMode="auto">
              <a:xfrm>
                <a:off x="1969" y="2078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18" name="Line 2295"/>
              <p:cNvSpPr>
                <a:spLocks noChangeShapeType="1"/>
              </p:cNvSpPr>
              <p:nvPr/>
            </p:nvSpPr>
            <p:spPr bwMode="auto">
              <a:xfrm flipH="1">
                <a:off x="2123" y="1950"/>
                <a:ext cx="25" cy="3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19" name="Line 2296"/>
              <p:cNvSpPr>
                <a:spLocks noChangeShapeType="1"/>
              </p:cNvSpPr>
              <p:nvPr/>
            </p:nvSpPr>
            <p:spPr bwMode="auto">
              <a:xfrm flipH="1">
                <a:off x="2100" y="1953"/>
                <a:ext cx="23" cy="8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20" name="Line 2297"/>
              <p:cNvSpPr>
                <a:spLocks noChangeShapeType="1"/>
              </p:cNvSpPr>
              <p:nvPr/>
            </p:nvSpPr>
            <p:spPr bwMode="auto">
              <a:xfrm flipH="1">
                <a:off x="2078" y="1961"/>
                <a:ext cx="22" cy="13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21" name="Line 2298"/>
              <p:cNvSpPr>
                <a:spLocks noChangeShapeType="1"/>
              </p:cNvSpPr>
              <p:nvPr/>
            </p:nvSpPr>
            <p:spPr bwMode="auto">
              <a:xfrm flipH="1">
                <a:off x="2059" y="1974"/>
                <a:ext cx="19" cy="16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22" name="Line 2299"/>
              <p:cNvSpPr>
                <a:spLocks noChangeShapeType="1"/>
              </p:cNvSpPr>
              <p:nvPr/>
            </p:nvSpPr>
            <p:spPr bwMode="auto">
              <a:xfrm flipH="1">
                <a:off x="2044" y="1990"/>
                <a:ext cx="15" cy="20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23" name="Line 2300"/>
              <p:cNvSpPr>
                <a:spLocks noChangeShapeType="1"/>
              </p:cNvSpPr>
              <p:nvPr/>
            </p:nvSpPr>
            <p:spPr bwMode="auto">
              <a:xfrm flipH="1">
                <a:off x="2033" y="2010"/>
                <a:ext cx="11" cy="23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24" name="Line 2301"/>
              <p:cNvSpPr>
                <a:spLocks noChangeShapeType="1"/>
              </p:cNvSpPr>
              <p:nvPr/>
            </p:nvSpPr>
            <p:spPr bwMode="auto">
              <a:xfrm flipH="1">
                <a:off x="2026" y="2033"/>
                <a:ext cx="7" cy="24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25" name="Line 2302"/>
              <p:cNvSpPr>
                <a:spLocks noChangeShapeType="1"/>
              </p:cNvSpPr>
              <p:nvPr/>
            </p:nvSpPr>
            <p:spPr bwMode="auto">
              <a:xfrm flipH="1">
                <a:off x="2024" y="2057"/>
                <a:ext cx="2" cy="25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26" name="Freeform 2303"/>
              <p:cNvSpPr>
                <a:spLocks/>
              </p:cNvSpPr>
              <p:nvPr/>
            </p:nvSpPr>
            <p:spPr bwMode="auto">
              <a:xfrm>
                <a:off x="2119" y="2406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27" name="Freeform 2304"/>
              <p:cNvSpPr>
                <a:spLocks/>
              </p:cNvSpPr>
              <p:nvPr/>
            </p:nvSpPr>
            <p:spPr bwMode="auto">
              <a:xfrm>
                <a:off x="2122" y="2406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28" name="Freeform 2305"/>
              <p:cNvSpPr>
                <a:spLocks/>
              </p:cNvSpPr>
              <p:nvPr/>
            </p:nvSpPr>
            <p:spPr bwMode="auto">
              <a:xfrm>
                <a:off x="2129" y="2406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29" name="Freeform 2306"/>
              <p:cNvSpPr>
                <a:spLocks/>
              </p:cNvSpPr>
              <p:nvPr/>
            </p:nvSpPr>
            <p:spPr bwMode="auto">
              <a:xfrm>
                <a:off x="2129" y="2406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30" name="Freeform 2307"/>
              <p:cNvSpPr>
                <a:spLocks/>
              </p:cNvSpPr>
              <p:nvPr/>
            </p:nvSpPr>
            <p:spPr bwMode="auto">
              <a:xfrm>
                <a:off x="2129" y="2400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6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31" name="Freeform 2308"/>
              <p:cNvSpPr>
                <a:spLocks/>
              </p:cNvSpPr>
              <p:nvPr/>
            </p:nvSpPr>
            <p:spPr bwMode="auto">
              <a:xfrm>
                <a:off x="2129" y="2397"/>
                <a:ext cx="6" cy="9"/>
              </a:xfrm>
              <a:custGeom>
                <a:avLst/>
                <a:gdLst>
                  <a:gd name="T0" fmla="*/ 6 w 6"/>
                  <a:gd name="T1" fmla="*/ 3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32" name="Freeform 2309"/>
              <p:cNvSpPr>
                <a:spLocks/>
              </p:cNvSpPr>
              <p:nvPr/>
            </p:nvSpPr>
            <p:spPr bwMode="auto">
              <a:xfrm>
                <a:off x="2122" y="2397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33" name="Freeform 2310"/>
              <p:cNvSpPr>
                <a:spLocks/>
              </p:cNvSpPr>
              <p:nvPr/>
            </p:nvSpPr>
            <p:spPr bwMode="auto">
              <a:xfrm>
                <a:off x="2119" y="2400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34" name="Freeform 2311"/>
              <p:cNvSpPr>
                <a:spLocks/>
              </p:cNvSpPr>
              <p:nvPr/>
            </p:nvSpPr>
            <p:spPr bwMode="auto">
              <a:xfrm>
                <a:off x="1969" y="2406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35" name="Freeform 2312"/>
              <p:cNvSpPr>
                <a:spLocks/>
              </p:cNvSpPr>
              <p:nvPr/>
            </p:nvSpPr>
            <p:spPr bwMode="auto">
              <a:xfrm>
                <a:off x="1972" y="2406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36" name="Freeform 2313"/>
              <p:cNvSpPr>
                <a:spLocks/>
              </p:cNvSpPr>
              <p:nvPr/>
            </p:nvSpPr>
            <p:spPr bwMode="auto">
              <a:xfrm>
                <a:off x="1978" y="2406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37" name="Freeform 2314"/>
              <p:cNvSpPr>
                <a:spLocks/>
              </p:cNvSpPr>
              <p:nvPr/>
            </p:nvSpPr>
            <p:spPr bwMode="auto">
              <a:xfrm>
                <a:off x="1978" y="2406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38" name="Freeform 2315"/>
              <p:cNvSpPr>
                <a:spLocks/>
              </p:cNvSpPr>
              <p:nvPr/>
            </p:nvSpPr>
            <p:spPr bwMode="auto">
              <a:xfrm>
                <a:off x="1978" y="2400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39" name="Freeform 2316"/>
              <p:cNvSpPr>
                <a:spLocks/>
              </p:cNvSpPr>
              <p:nvPr/>
            </p:nvSpPr>
            <p:spPr bwMode="auto">
              <a:xfrm>
                <a:off x="1978" y="2397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40" name="Freeform 2317"/>
              <p:cNvSpPr>
                <a:spLocks/>
              </p:cNvSpPr>
              <p:nvPr/>
            </p:nvSpPr>
            <p:spPr bwMode="auto">
              <a:xfrm>
                <a:off x="1972" y="2397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41" name="Freeform 2318"/>
              <p:cNvSpPr>
                <a:spLocks/>
              </p:cNvSpPr>
              <p:nvPr/>
            </p:nvSpPr>
            <p:spPr bwMode="auto">
              <a:xfrm>
                <a:off x="1969" y="2400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42" name="Freeform 2319"/>
              <p:cNvSpPr>
                <a:spLocks/>
              </p:cNvSpPr>
              <p:nvPr/>
            </p:nvSpPr>
            <p:spPr bwMode="auto">
              <a:xfrm>
                <a:off x="1964" y="2548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43" name="Freeform 2320"/>
              <p:cNvSpPr>
                <a:spLocks/>
              </p:cNvSpPr>
              <p:nvPr/>
            </p:nvSpPr>
            <p:spPr bwMode="auto">
              <a:xfrm>
                <a:off x="1967" y="2548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44" name="Freeform 2321"/>
              <p:cNvSpPr>
                <a:spLocks/>
              </p:cNvSpPr>
              <p:nvPr/>
            </p:nvSpPr>
            <p:spPr bwMode="auto">
              <a:xfrm>
                <a:off x="1974" y="2548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45" name="Freeform 2322"/>
              <p:cNvSpPr>
                <a:spLocks/>
              </p:cNvSpPr>
              <p:nvPr/>
            </p:nvSpPr>
            <p:spPr bwMode="auto">
              <a:xfrm>
                <a:off x="1974" y="2548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46" name="Freeform 2323"/>
              <p:cNvSpPr>
                <a:spLocks/>
              </p:cNvSpPr>
              <p:nvPr/>
            </p:nvSpPr>
            <p:spPr bwMode="auto">
              <a:xfrm>
                <a:off x="1974" y="2541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47" name="Freeform 2324"/>
              <p:cNvSpPr>
                <a:spLocks/>
              </p:cNvSpPr>
              <p:nvPr/>
            </p:nvSpPr>
            <p:spPr bwMode="auto">
              <a:xfrm>
                <a:off x="1974" y="2538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48" name="Freeform 2325"/>
              <p:cNvSpPr>
                <a:spLocks/>
              </p:cNvSpPr>
              <p:nvPr/>
            </p:nvSpPr>
            <p:spPr bwMode="auto">
              <a:xfrm>
                <a:off x="1967" y="2538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49" name="Freeform 2326"/>
              <p:cNvSpPr>
                <a:spLocks/>
              </p:cNvSpPr>
              <p:nvPr/>
            </p:nvSpPr>
            <p:spPr bwMode="auto">
              <a:xfrm>
                <a:off x="1964" y="2541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50" name="Freeform 2327"/>
              <p:cNvSpPr>
                <a:spLocks/>
              </p:cNvSpPr>
              <p:nvPr/>
            </p:nvSpPr>
            <p:spPr bwMode="auto">
              <a:xfrm>
                <a:off x="2110" y="2565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51" name="Freeform 2328"/>
              <p:cNvSpPr>
                <a:spLocks/>
              </p:cNvSpPr>
              <p:nvPr/>
            </p:nvSpPr>
            <p:spPr bwMode="auto">
              <a:xfrm>
                <a:off x="2113" y="2565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52" name="Freeform 2329"/>
              <p:cNvSpPr>
                <a:spLocks/>
              </p:cNvSpPr>
              <p:nvPr/>
            </p:nvSpPr>
            <p:spPr bwMode="auto">
              <a:xfrm>
                <a:off x="2120" y="2565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53" name="Freeform 2330"/>
              <p:cNvSpPr>
                <a:spLocks/>
              </p:cNvSpPr>
              <p:nvPr/>
            </p:nvSpPr>
            <p:spPr bwMode="auto">
              <a:xfrm>
                <a:off x="2120" y="2565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54" name="Freeform 2331"/>
              <p:cNvSpPr>
                <a:spLocks/>
              </p:cNvSpPr>
              <p:nvPr/>
            </p:nvSpPr>
            <p:spPr bwMode="auto">
              <a:xfrm>
                <a:off x="2120" y="2559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55" name="Freeform 2332"/>
              <p:cNvSpPr>
                <a:spLocks/>
              </p:cNvSpPr>
              <p:nvPr/>
            </p:nvSpPr>
            <p:spPr bwMode="auto">
              <a:xfrm>
                <a:off x="2120" y="2556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56" name="Freeform 2333"/>
              <p:cNvSpPr>
                <a:spLocks/>
              </p:cNvSpPr>
              <p:nvPr/>
            </p:nvSpPr>
            <p:spPr bwMode="auto">
              <a:xfrm>
                <a:off x="2113" y="2556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57" name="Freeform 2334"/>
              <p:cNvSpPr>
                <a:spLocks/>
              </p:cNvSpPr>
              <p:nvPr/>
            </p:nvSpPr>
            <p:spPr bwMode="auto">
              <a:xfrm>
                <a:off x="2110" y="2559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58" name="Freeform 2335"/>
              <p:cNvSpPr>
                <a:spLocks/>
              </p:cNvSpPr>
              <p:nvPr/>
            </p:nvSpPr>
            <p:spPr bwMode="auto">
              <a:xfrm>
                <a:off x="2031" y="2591"/>
                <a:ext cx="22" cy="64"/>
              </a:xfrm>
              <a:custGeom>
                <a:avLst/>
                <a:gdLst>
                  <a:gd name="T0" fmla="*/ 10 w 22"/>
                  <a:gd name="T1" fmla="*/ 0 h 64"/>
                  <a:gd name="T2" fmla="*/ 0 w 22"/>
                  <a:gd name="T3" fmla="*/ 60 h 64"/>
                  <a:gd name="T4" fmla="*/ 22 w 22"/>
                  <a:gd name="T5" fmla="*/ 64 h 64"/>
                  <a:gd name="T6" fmla="*/ 10 w 22"/>
                  <a:gd name="T7" fmla="*/ 0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2"/>
                  <a:gd name="T13" fmla="*/ 0 h 64"/>
                  <a:gd name="T14" fmla="*/ 22 w 22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2" h="64">
                    <a:moveTo>
                      <a:pt x="10" y="0"/>
                    </a:moveTo>
                    <a:lnTo>
                      <a:pt x="0" y="60"/>
                    </a:lnTo>
                    <a:lnTo>
                      <a:pt x="22" y="64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59" name="Line 2336"/>
              <p:cNvSpPr>
                <a:spLocks noChangeShapeType="1"/>
              </p:cNvSpPr>
              <p:nvPr/>
            </p:nvSpPr>
            <p:spPr bwMode="auto">
              <a:xfrm flipH="1">
                <a:off x="2031" y="2591"/>
                <a:ext cx="10" cy="60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60" name="Line 2337"/>
              <p:cNvSpPr>
                <a:spLocks noChangeShapeType="1"/>
              </p:cNvSpPr>
              <p:nvPr/>
            </p:nvSpPr>
            <p:spPr bwMode="auto">
              <a:xfrm>
                <a:off x="2041" y="2591"/>
                <a:ext cx="12" cy="64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61" name="Freeform 2338"/>
              <p:cNvSpPr>
                <a:spLocks/>
              </p:cNvSpPr>
              <p:nvPr/>
            </p:nvSpPr>
            <p:spPr bwMode="auto">
              <a:xfrm>
                <a:off x="1973" y="2686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62" name="Freeform 2339"/>
              <p:cNvSpPr>
                <a:spLocks/>
              </p:cNvSpPr>
              <p:nvPr/>
            </p:nvSpPr>
            <p:spPr bwMode="auto">
              <a:xfrm>
                <a:off x="1976" y="2686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63" name="Freeform 2340"/>
              <p:cNvSpPr>
                <a:spLocks/>
              </p:cNvSpPr>
              <p:nvPr/>
            </p:nvSpPr>
            <p:spPr bwMode="auto">
              <a:xfrm>
                <a:off x="1983" y="2686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6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64" name="Freeform 2341"/>
              <p:cNvSpPr>
                <a:spLocks/>
              </p:cNvSpPr>
              <p:nvPr/>
            </p:nvSpPr>
            <p:spPr bwMode="auto">
              <a:xfrm>
                <a:off x="1983" y="2686"/>
                <a:ext cx="9" cy="6"/>
              </a:xfrm>
              <a:custGeom>
                <a:avLst/>
                <a:gdLst>
                  <a:gd name="T0" fmla="*/ 6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6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6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65" name="Freeform 2342"/>
              <p:cNvSpPr>
                <a:spLocks/>
              </p:cNvSpPr>
              <p:nvPr/>
            </p:nvSpPr>
            <p:spPr bwMode="auto">
              <a:xfrm>
                <a:off x="1983" y="2679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66" name="Freeform 2343"/>
              <p:cNvSpPr>
                <a:spLocks/>
              </p:cNvSpPr>
              <p:nvPr/>
            </p:nvSpPr>
            <p:spPr bwMode="auto">
              <a:xfrm>
                <a:off x="1983" y="2676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67" name="Freeform 2344"/>
              <p:cNvSpPr>
                <a:spLocks/>
              </p:cNvSpPr>
              <p:nvPr/>
            </p:nvSpPr>
            <p:spPr bwMode="auto">
              <a:xfrm>
                <a:off x="1976" y="2676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68" name="Freeform 2345"/>
              <p:cNvSpPr>
                <a:spLocks/>
              </p:cNvSpPr>
              <p:nvPr/>
            </p:nvSpPr>
            <p:spPr bwMode="auto">
              <a:xfrm>
                <a:off x="1973" y="2679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69" name="Freeform 2346"/>
              <p:cNvSpPr>
                <a:spLocks/>
              </p:cNvSpPr>
              <p:nvPr/>
            </p:nvSpPr>
            <p:spPr bwMode="auto">
              <a:xfrm>
                <a:off x="1969" y="2655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70" name="Freeform 2347"/>
              <p:cNvSpPr>
                <a:spLocks/>
              </p:cNvSpPr>
              <p:nvPr/>
            </p:nvSpPr>
            <p:spPr bwMode="auto">
              <a:xfrm>
                <a:off x="1972" y="2655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71" name="Freeform 2348"/>
              <p:cNvSpPr>
                <a:spLocks/>
              </p:cNvSpPr>
              <p:nvPr/>
            </p:nvSpPr>
            <p:spPr bwMode="auto">
              <a:xfrm>
                <a:off x="1978" y="2655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72" name="Freeform 2349"/>
              <p:cNvSpPr>
                <a:spLocks/>
              </p:cNvSpPr>
              <p:nvPr/>
            </p:nvSpPr>
            <p:spPr bwMode="auto">
              <a:xfrm>
                <a:off x="1978" y="2655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73" name="Freeform 2350"/>
              <p:cNvSpPr>
                <a:spLocks/>
              </p:cNvSpPr>
              <p:nvPr/>
            </p:nvSpPr>
            <p:spPr bwMode="auto">
              <a:xfrm>
                <a:off x="1978" y="2649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74" name="Freeform 2351"/>
              <p:cNvSpPr>
                <a:spLocks/>
              </p:cNvSpPr>
              <p:nvPr/>
            </p:nvSpPr>
            <p:spPr bwMode="auto">
              <a:xfrm>
                <a:off x="1978" y="2646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75" name="Freeform 2352"/>
              <p:cNvSpPr>
                <a:spLocks/>
              </p:cNvSpPr>
              <p:nvPr/>
            </p:nvSpPr>
            <p:spPr bwMode="auto">
              <a:xfrm>
                <a:off x="1972" y="2646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76" name="Freeform 2353"/>
              <p:cNvSpPr>
                <a:spLocks/>
              </p:cNvSpPr>
              <p:nvPr/>
            </p:nvSpPr>
            <p:spPr bwMode="auto">
              <a:xfrm>
                <a:off x="1969" y="2649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77" name="Line 2354"/>
              <p:cNvSpPr>
                <a:spLocks noChangeShapeType="1"/>
              </p:cNvSpPr>
              <p:nvPr/>
            </p:nvSpPr>
            <p:spPr bwMode="auto">
              <a:xfrm flipH="1" flipV="1">
                <a:off x="2031" y="2651"/>
                <a:ext cx="22" cy="4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78" name="Freeform 2355"/>
              <p:cNvSpPr>
                <a:spLocks/>
              </p:cNvSpPr>
              <p:nvPr/>
            </p:nvSpPr>
            <p:spPr bwMode="auto">
              <a:xfrm>
                <a:off x="1973" y="2625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79" name="Freeform 2356"/>
              <p:cNvSpPr>
                <a:spLocks/>
              </p:cNvSpPr>
              <p:nvPr/>
            </p:nvSpPr>
            <p:spPr bwMode="auto">
              <a:xfrm>
                <a:off x="1976" y="2625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1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80" name="Freeform 2357"/>
              <p:cNvSpPr>
                <a:spLocks/>
              </p:cNvSpPr>
              <p:nvPr/>
            </p:nvSpPr>
            <p:spPr bwMode="auto">
              <a:xfrm>
                <a:off x="1983" y="2625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1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81" name="Freeform 2358"/>
              <p:cNvSpPr>
                <a:spLocks/>
              </p:cNvSpPr>
              <p:nvPr/>
            </p:nvSpPr>
            <p:spPr bwMode="auto">
              <a:xfrm>
                <a:off x="1983" y="2625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82" name="Freeform 2359"/>
              <p:cNvSpPr>
                <a:spLocks/>
              </p:cNvSpPr>
              <p:nvPr/>
            </p:nvSpPr>
            <p:spPr bwMode="auto">
              <a:xfrm>
                <a:off x="1983" y="2619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6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83" name="Freeform 2360"/>
              <p:cNvSpPr>
                <a:spLocks/>
              </p:cNvSpPr>
              <p:nvPr/>
            </p:nvSpPr>
            <p:spPr bwMode="auto">
              <a:xfrm>
                <a:off x="1983" y="2616"/>
                <a:ext cx="6" cy="9"/>
              </a:xfrm>
              <a:custGeom>
                <a:avLst/>
                <a:gdLst>
                  <a:gd name="T0" fmla="*/ 6 w 6"/>
                  <a:gd name="T1" fmla="*/ 3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84" name="Freeform 2361"/>
              <p:cNvSpPr>
                <a:spLocks/>
              </p:cNvSpPr>
              <p:nvPr/>
            </p:nvSpPr>
            <p:spPr bwMode="auto">
              <a:xfrm>
                <a:off x="1976" y="2616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85" name="Freeform 2362"/>
              <p:cNvSpPr>
                <a:spLocks/>
              </p:cNvSpPr>
              <p:nvPr/>
            </p:nvSpPr>
            <p:spPr bwMode="auto">
              <a:xfrm>
                <a:off x="1973" y="2619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86" name="Freeform 2363"/>
              <p:cNvSpPr>
                <a:spLocks/>
              </p:cNvSpPr>
              <p:nvPr/>
            </p:nvSpPr>
            <p:spPr bwMode="auto">
              <a:xfrm>
                <a:off x="1969" y="2591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87" name="Freeform 2364"/>
              <p:cNvSpPr>
                <a:spLocks/>
              </p:cNvSpPr>
              <p:nvPr/>
            </p:nvSpPr>
            <p:spPr bwMode="auto">
              <a:xfrm>
                <a:off x="1972" y="2591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88" name="Freeform 2365"/>
              <p:cNvSpPr>
                <a:spLocks/>
              </p:cNvSpPr>
              <p:nvPr/>
            </p:nvSpPr>
            <p:spPr bwMode="auto">
              <a:xfrm>
                <a:off x="1978" y="2591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89" name="Freeform 2366"/>
              <p:cNvSpPr>
                <a:spLocks/>
              </p:cNvSpPr>
              <p:nvPr/>
            </p:nvSpPr>
            <p:spPr bwMode="auto">
              <a:xfrm>
                <a:off x="1978" y="2591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90" name="Freeform 2367"/>
              <p:cNvSpPr>
                <a:spLocks/>
              </p:cNvSpPr>
              <p:nvPr/>
            </p:nvSpPr>
            <p:spPr bwMode="auto">
              <a:xfrm>
                <a:off x="1978" y="2584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91" name="Freeform 2368"/>
              <p:cNvSpPr>
                <a:spLocks/>
              </p:cNvSpPr>
              <p:nvPr/>
            </p:nvSpPr>
            <p:spPr bwMode="auto">
              <a:xfrm>
                <a:off x="1978" y="2581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92" name="Freeform 2369"/>
              <p:cNvSpPr>
                <a:spLocks/>
              </p:cNvSpPr>
              <p:nvPr/>
            </p:nvSpPr>
            <p:spPr bwMode="auto">
              <a:xfrm>
                <a:off x="1972" y="2581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93" name="Freeform 2370"/>
              <p:cNvSpPr>
                <a:spLocks/>
              </p:cNvSpPr>
              <p:nvPr/>
            </p:nvSpPr>
            <p:spPr bwMode="auto">
              <a:xfrm>
                <a:off x="1969" y="2584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94" name="Freeform 2371"/>
              <p:cNvSpPr>
                <a:spLocks/>
              </p:cNvSpPr>
              <p:nvPr/>
            </p:nvSpPr>
            <p:spPr bwMode="auto">
              <a:xfrm>
                <a:off x="1973" y="2574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95" name="Freeform 2372"/>
              <p:cNvSpPr>
                <a:spLocks/>
              </p:cNvSpPr>
              <p:nvPr/>
            </p:nvSpPr>
            <p:spPr bwMode="auto">
              <a:xfrm>
                <a:off x="1976" y="2574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96" name="Freeform 2373"/>
              <p:cNvSpPr>
                <a:spLocks/>
              </p:cNvSpPr>
              <p:nvPr/>
            </p:nvSpPr>
            <p:spPr bwMode="auto">
              <a:xfrm>
                <a:off x="1983" y="2574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7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97" name="Freeform 2374"/>
              <p:cNvSpPr>
                <a:spLocks/>
              </p:cNvSpPr>
              <p:nvPr/>
            </p:nvSpPr>
            <p:spPr bwMode="auto">
              <a:xfrm>
                <a:off x="1983" y="2574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98" name="Freeform 2375"/>
              <p:cNvSpPr>
                <a:spLocks/>
              </p:cNvSpPr>
              <p:nvPr/>
            </p:nvSpPr>
            <p:spPr bwMode="auto">
              <a:xfrm>
                <a:off x="1983" y="2567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999" name="Freeform 2376"/>
              <p:cNvSpPr>
                <a:spLocks/>
              </p:cNvSpPr>
              <p:nvPr/>
            </p:nvSpPr>
            <p:spPr bwMode="auto">
              <a:xfrm>
                <a:off x="1983" y="2564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00" name="Freeform 2377"/>
              <p:cNvSpPr>
                <a:spLocks/>
              </p:cNvSpPr>
              <p:nvPr/>
            </p:nvSpPr>
            <p:spPr bwMode="auto">
              <a:xfrm>
                <a:off x="1976" y="2564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01" name="Freeform 2378"/>
              <p:cNvSpPr>
                <a:spLocks/>
              </p:cNvSpPr>
              <p:nvPr/>
            </p:nvSpPr>
            <p:spPr bwMode="auto">
              <a:xfrm>
                <a:off x="1973" y="2567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02" name="Freeform 2379"/>
              <p:cNvSpPr>
                <a:spLocks/>
              </p:cNvSpPr>
              <p:nvPr/>
            </p:nvSpPr>
            <p:spPr bwMode="auto">
              <a:xfrm>
                <a:off x="2110" y="2638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03" name="Freeform 2380"/>
              <p:cNvSpPr>
                <a:spLocks/>
              </p:cNvSpPr>
              <p:nvPr/>
            </p:nvSpPr>
            <p:spPr bwMode="auto">
              <a:xfrm>
                <a:off x="2113" y="2638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04" name="Freeform 2381"/>
              <p:cNvSpPr>
                <a:spLocks/>
              </p:cNvSpPr>
              <p:nvPr/>
            </p:nvSpPr>
            <p:spPr bwMode="auto">
              <a:xfrm>
                <a:off x="2120" y="2638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05" name="Freeform 2382"/>
              <p:cNvSpPr>
                <a:spLocks/>
              </p:cNvSpPr>
              <p:nvPr/>
            </p:nvSpPr>
            <p:spPr bwMode="auto">
              <a:xfrm>
                <a:off x="2120" y="2638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06" name="Freeform 2383"/>
              <p:cNvSpPr>
                <a:spLocks/>
              </p:cNvSpPr>
              <p:nvPr/>
            </p:nvSpPr>
            <p:spPr bwMode="auto">
              <a:xfrm>
                <a:off x="2120" y="2631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07" name="Freeform 2384"/>
              <p:cNvSpPr>
                <a:spLocks/>
              </p:cNvSpPr>
              <p:nvPr/>
            </p:nvSpPr>
            <p:spPr bwMode="auto">
              <a:xfrm>
                <a:off x="2120" y="2629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08" name="Freeform 2385"/>
              <p:cNvSpPr>
                <a:spLocks/>
              </p:cNvSpPr>
              <p:nvPr/>
            </p:nvSpPr>
            <p:spPr bwMode="auto">
              <a:xfrm>
                <a:off x="2113" y="2629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09" name="Freeform 2386"/>
              <p:cNvSpPr>
                <a:spLocks/>
              </p:cNvSpPr>
              <p:nvPr/>
            </p:nvSpPr>
            <p:spPr bwMode="auto">
              <a:xfrm>
                <a:off x="2110" y="2631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10" name="Freeform 2387"/>
              <p:cNvSpPr>
                <a:spLocks/>
              </p:cNvSpPr>
              <p:nvPr/>
            </p:nvSpPr>
            <p:spPr bwMode="auto">
              <a:xfrm>
                <a:off x="2123" y="2698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11" name="Freeform 2388"/>
              <p:cNvSpPr>
                <a:spLocks/>
              </p:cNvSpPr>
              <p:nvPr/>
            </p:nvSpPr>
            <p:spPr bwMode="auto">
              <a:xfrm>
                <a:off x="2126" y="2698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12" name="Freeform 2389"/>
              <p:cNvSpPr>
                <a:spLocks/>
              </p:cNvSpPr>
              <p:nvPr/>
            </p:nvSpPr>
            <p:spPr bwMode="auto">
              <a:xfrm>
                <a:off x="2133" y="2698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13" name="Freeform 2390"/>
              <p:cNvSpPr>
                <a:spLocks/>
              </p:cNvSpPr>
              <p:nvPr/>
            </p:nvSpPr>
            <p:spPr bwMode="auto">
              <a:xfrm>
                <a:off x="2133" y="2698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14" name="Freeform 2391"/>
              <p:cNvSpPr>
                <a:spLocks/>
              </p:cNvSpPr>
              <p:nvPr/>
            </p:nvSpPr>
            <p:spPr bwMode="auto">
              <a:xfrm>
                <a:off x="2133" y="2692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15" name="Freeform 2392"/>
              <p:cNvSpPr>
                <a:spLocks/>
              </p:cNvSpPr>
              <p:nvPr/>
            </p:nvSpPr>
            <p:spPr bwMode="auto">
              <a:xfrm>
                <a:off x="2133" y="2689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16" name="Freeform 2393"/>
              <p:cNvSpPr>
                <a:spLocks/>
              </p:cNvSpPr>
              <p:nvPr/>
            </p:nvSpPr>
            <p:spPr bwMode="auto">
              <a:xfrm>
                <a:off x="2126" y="2689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17" name="Freeform 2394"/>
              <p:cNvSpPr>
                <a:spLocks/>
              </p:cNvSpPr>
              <p:nvPr/>
            </p:nvSpPr>
            <p:spPr bwMode="auto">
              <a:xfrm>
                <a:off x="2123" y="2692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18" name="Freeform 2395"/>
              <p:cNvSpPr>
                <a:spLocks/>
              </p:cNvSpPr>
              <p:nvPr/>
            </p:nvSpPr>
            <p:spPr bwMode="auto">
              <a:xfrm>
                <a:off x="2115" y="2668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19" name="Freeform 2396"/>
              <p:cNvSpPr>
                <a:spLocks/>
              </p:cNvSpPr>
              <p:nvPr/>
            </p:nvSpPr>
            <p:spPr bwMode="auto">
              <a:xfrm>
                <a:off x="2118" y="2668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20" name="Freeform 2397"/>
              <p:cNvSpPr>
                <a:spLocks/>
              </p:cNvSpPr>
              <p:nvPr/>
            </p:nvSpPr>
            <p:spPr bwMode="auto">
              <a:xfrm>
                <a:off x="2124" y="2668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21" name="Freeform 2398"/>
              <p:cNvSpPr>
                <a:spLocks/>
              </p:cNvSpPr>
              <p:nvPr/>
            </p:nvSpPr>
            <p:spPr bwMode="auto">
              <a:xfrm>
                <a:off x="2124" y="2668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22" name="Freeform 2399"/>
              <p:cNvSpPr>
                <a:spLocks/>
              </p:cNvSpPr>
              <p:nvPr/>
            </p:nvSpPr>
            <p:spPr bwMode="auto">
              <a:xfrm>
                <a:off x="2124" y="2662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23" name="Freeform 2400"/>
              <p:cNvSpPr>
                <a:spLocks/>
              </p:cNvSpPr>
              <p:nvPr/>
            </p:nvSpPr>
            <p:spPr bwMode="auto">
              <a:xfrm>
                <a:off x="2124" y="2659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24" name="Freeform 2401"/>
              <p:cNvSpPr>
                <a:spLocks/>
              </p:cNvSpPr>
              <p:nvPr/>
            </p:nvSpPr>
            <p:spPr bwMode="auto">
              <a:xfrm>
                <a:off x="2118" y="2659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25" name="Freeform 2402"/>
              <p:cNvSpPr>
                <a:spLocks/>
              </p:cNvSpPr>
              <p:nvPr/>
            </p:nvSpPr>
            <p:spPr bwMode="auto">
              <a:xfrm>
                <a:off x="2115" y="2662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26" name="Freeform 2403"/>
              <p:cNvSpPr>
                <a:spLocks/>
              </p:cNvSpPr>
              <p:nvPr/>
            </p:nvSpPr>
            <p:spPr bwMode="auto">
              <a:xfrm>
                <a:off x="2072" y="2647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27" name="Freeform 2404"/>
              <p:cNvSpPr>
                <a:spLocks/>
              </p:cNvSpPr>
              <p:nvPr/>
            </p:nvSpPr>
            <p:spPr bwMode="auto">
              <a:xfrm>
                <a:off x="2075" y="2647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7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28" name="Freeform 2405"/>
              <p:cNvSpPr>
                <a:spLocks/>
              </p:cNvSpPr>
              <p:nvPr/>
            </p:nvSpPr>
            <p:spPr bwMode="auto">
              <a:xfrm>
                <a:off x="2081" y="2647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29" name="Freeform 2406"/>
              <p:cNvSpPr>
                <a:spLocks/>
              </p:cNvSpPr>
              <p:nvPr/>
            </p:nvSpPr>
            <p:spPr bwMode="auto">
              <a:xfrm>
                <a:off x="2081" y="2647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30" name="Freeform 2407"/>
              <p:cNvSpPr>
                <a:spLocks/>
              </p:cNvSpPr>
              <p:nvPr/>
            </p:nvSpPr>
            <p:spPr bwMode="auto">
              <a:xfrm>
                <a:off x="2081" y="2640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31" name="Freeform 2408"/>
              <p:cNvSpPr>
                <a:spLocks/>
              </p:cNvSpPr>
              <p:nvPr/>
            </p:nvSpPr>
            <p:spPr bwMode="auto">
              <a:xfrm>
                <a:off x="2081" y="2637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32" name="Freeform 2409"/>
              <p:cNvSpPr>
                <a:spLocks/>
              </p:cNvSpPr>
              <p:nvPr/>
            </p:nvSpPr>
            <p:spPr bwMode="auto">
              <a:xfrm>
                <a:off x="2075" y="2637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33" name="Freeform 2410"/>
              <p:cNvSpPr>
                <a:spLocks/>
              </p:cNvSpPr>
              <p:nvPr/>
            </p:nvSpPr>
            <p:spPr bwMode="auto">
              <a:xfrm>
                <a:off x="2072" y="2640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34" name="Freeform 2411"/>
              <p:cNvSpPr>
                <a:spLocks/>
              </p:cNvSpPr>
              <p:nvPr/>
            </p:nvSpPr>
            <p:spPr bwMode="auto">
              <a:xfrm>
                <a:off x="2110" y="2604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35" name="Freeform 2412"/>
              <p:cNvSpPr>
                <a:spLocks/>
              </p:cNvSpPr>
              <p:nvPr/>
            </p:nvSpPr>
            <p:spPr bwMode="auto">
              <a:xfrm>
                <a:off x="2113" y="2604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36" name="Freeform 2413"/>
              <p:cNvSpPr>
                <a:spLocks/>
              </p:cNvSpPr>
              <p:nvPr/>
            </p:nvSpPr>
            <p:spPr bwMode="auto">
              <a:xfrm>
                <a:off x="2120" y="2604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37" name="Freeform 2414"/>
              <p:cNvSpPr>
                <a:spLocks/>
              </p:cNvSpPr>
              <p:nvPr/>
            </p:nvSpPr>
            <p:spPr bwMode="auto">
              <a:xfrm>
                <a:off x="2120" y="2604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38" name="Freeform 2415"/>
              <p:cNvSpPr>
                <a:spLocks/>
              </p:cNvSpPr>
              <p:nvPr/>
            </p:nvSpPr>
            <p:spPr bwMode="auto">
              <a:xfrm>
                <a:off x="2120" y="2597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8039" name="Freeform 2416"/>
              <p:cNvSpPr>
                <a:spLocks/>
              </p:cNvSpPr>
              <p:nvPr/>
            </p:nvSpPr>
            <p:spPr bwMode="auto">
              <a:xfrm>
                <a:off x="2120" y="2594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24633" name="Group 2417"/>
            <p:cNvGrpSpPr>
              <a:grpSpLocks/>
            </p:cNvGrpSpPr>
            <p:nvPr/>
          </p:nvGrpSpPr>
          <p:grpSpPr bwMode="auto">
            <a:xfrm>
              <a:off x="1960" y="2126"/>
              <a:ext cx="178" cy="478"/>
              <a:chOff x="1960" y="2126"/>
              <a:chExt cx="178" cy="478"/>
            </a:xfrm>
          </p:grpSpPr>
          <p:sp>
            <p:nvSpPr>
              <p:cNvPr id="27640" name="Freeform 2418"/>
              <p:cNvSpPr>
                <a:spLocks/>
              </p:cNvSpPr>
              <p:nvPr/>
            </p:nvSpPr>
            <p:spPr bwMode="auto">
              <a:xfrm>
                <a:off x="2113" y="2594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41" name="Freeform 2419"/>
              <p:cNvSpPr>
                <a:spLocks/>
              </p:cNvSpPr>
              <p:nvPr/>
            </p:nvSpPr>
            <p:spPr bwMode="auto">
              <a:xfrm>
                <a:off x="2110" y="2597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42" name="Freeform 2420"/>
              <p:cNvSpPr>
                <a:spLocks/>
              </p:cNvSpPr>
              <p:nvPr/>
            </p:nvSpPr>
            <p:spPr bwMode="auto">
              <a:xfrm>
                <a:off x="1960" y="2475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43" name="Freeform 2421"/>
              <p:cNvSpPr>
                <a:spLocks/>
              </p:cNvSpPr>
              <p:nvPr/>
            </p:nvSpPr>
            <p:spPr bwMode="auto">
              <a:xfrm>
                <a:off x="1963" y="2475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44" name="Freeform 2422"/>
              <p:cNvSpPr>
                <a:spLocks/>
              </p:cNvSpPr>
              <p:nvPr/>
            </p:nvSpPr>
            <p:spPr bwMode="auto">
              <a:xfrm>
                <a:off x="1970" y="2475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45" name="Freeform 2423"/>
              <p:cNvSpPr>
                <a:spLocks/>
              </p:cNvSpPr>
              <p:nvPr/>
            </p:nvSpPr>
            <p:spPr bwMode="auto">
              <a:xfrm>
                <a:off x="1970" y="2475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46" name="Freeform 2424"/>
              <p:cNvSpPr>
                <a:spLocks/>
              </p:cNvSpPr>
              <p:nvPr/>
            </p:nvSpPr>
            <p:spPr bwMode="auto">
              <a:xfrm>
                <a:off x="1970" y="2468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47" name="Freeform 2425"/>
              <p:cNvSpPr>
                <a:spLocks/>
              </p:cNvSpPr>
              <p:nvPr/>
            </p:nvSpPr>
            <p:spPr bwMode="auto">
              <a:xfrm>
                <a:off x="1970" y="2466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48" name="Freeform 2426"/>
              <p:cNvSpPr>
                <a:spLocks/>
              </p:cNvSpPr>
              <p:nvPr/>
            </p:nvSpPr>
            <p:spPr bwMode="auto">
              <a:xfrm>
                <a:off x="1963" y="2466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49" name="Freeform 2427"/>
              <p:cNvSpPr>
                <a:spLocks/>
              </p:cNvSpPr>
              <p:nvPr/>
            </p:nvSpPr>
            <p:spPr bwMode="auto">
              <a:xfrm>
                <a:off x="1960" y="2468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50" name="Freeform 2428"/>
              <p:cNvSpPr>
                <a:spLocks/>
              </p:cNvSpPr>
              <p:nvPr/>
            </p:nvSpPr>
            <p:spPr bwMode="auto">
              <a:xfrm>
                <a:off x="1969" y="2522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51" name="Freeform 2429"/>
              <p:cNvSpPr>
                <a:spLocks/>
              </p:cNvSpPr>
              <p:nvPr/>
            </p:nvSpPr>
            <p:spPr bwMode="auto">
              <a:xfrm>
                <a:off x="1972" y="2522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52" name="Freeform 2430"/>
              <p:cNvSpPr>
                <a:spLocks/>
              </p:cNvSpPr>
              <p:nvPr/>
            </p:nvSpPr>
            <p:spPr bwMode="auto">
              <a:xfrm>
                <a:off x="1978" y="2522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53" name="Freeform 2431"/>
              <p:cNvSpPr>
                <a:spLocks/>
              </p:cNvSpPr>
              <p:nvPr/>
            </p:nvSpPr>
            <p:spPr bwMode="auto">
              <a:xfrm>
                <a:off x="1978" y="2522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54" name="Freeform 2432"/>
              <p:cNvSpPr>
                <a:spLocks/>
              </p:cNvSpPr>
              <p:nvPr/>
            </p:nvSpPr>
            <p:spPr bwMode="auto">
              <a:xfrm>
                <a:off x="1978" y="2516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55" name="Freeform 2433"/>
              <p:cNvSpPr>
                <a:spLocks/>
              </p:cNvSpPr>
              <p:nvPr/>
            </p:nvSpPr>
            <p:spPr bwMode="auto">
              <a:xfrm>
                <a:off x="1978" y="2513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56" name="Freeform 2434"/>
              <p:cNvSpPr>
                <a:spLocks/>
              </p:cNvSpPr>
              <p:nvPr/>
            </p:nvSpPr>
            <p:spPr bwMode="auto">
              <a:xfrm>
                <a:off x="1972" y="2513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57" name="Freeform 2435"/>
              <p:cNvSpPr>
                <a:spLocks/>
              </p:cNvSpPr>
              <p:nvPr/>
            </p:nvSpPr>
            <p:spPr bwMode="auto">
              <a:xfrm>
                <a:off x="1969" y="2516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58" name="Freeform 2436"/>
              <p:cNvSpPr>
                <a:spLocks/>
              </p:cNvSpPr>
              <p:nvPr/>
            </p:nvSpPr>
            <p:spPr bwMode="auto">
              <a:xfrm>
                <a:off x="1973" y="2501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59" name="Freeform 2437"/>
              <p:cNvSpPr>
                <a:spLocks/>
              </p:cNvSpPr>
              <p:nvPr/>
            </p:nvSpPr>
            <p:spPr bwMode="auto">
              <a:xfrm>
                <a:off x="1976" y="2501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60" name="Freeform 2438"/>
              <p:cNvSpPr>
                <a:spLocks/>
              </p:cNvSpPr>
              <p:nvPr/>
            </p:nvSpPr>
            <p:spPr bwMode="auto">
              <a:xfrm>
                <a:off x="1983" y="2501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7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61" name="Freeform 2439"/>
              <p:cNvSpPr>
                <a:spLocks/>
              </p:cNvSpPr>
              <p:nvPr/>
            </p:nvSpPr>
            <p:spPr bwMode="auto">
              <a:xfrm>
                <a:off x="1983" y="2501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62" name="Freeform 2440"/>
              <p:cNvSpPr>
                <a:spLocks/>
              </p:cNvSpPr>
              <p:nvPr/>
            </p:nvSpPr>
            <p:spPr bwMode="auto">
              <a:xfrm>
                <a:off x="1983" y="2494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63" name="Freeform 2441"/>
              <p:cNvSpPr>
                <a:spLocks/>
              </p:cNvSpPr>
              <p:nvPr/>
            </p:nvSpPr>
            <p:spPr bwMode="auto">
              <a:xfrm>
                <a:off x="1983" y="2491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64" name="Freeform 2442"/>
              <p:cNvSpPr>
                <a:spLocks/>
              </p:cNvSpPr>
              <p:nvPr/>
            </p:nvSpPr>
            <p:spPr bwMode="auto">
              <a:xfrm>
                <a:off x="1976" y="2491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65" name="Freeform 2443"/>
              <p:cNvSpPr>
                <a:spLocks/>
              </p:cNvSpPr>
              <p:nvPr/>
            </p:nvSpPr>
            <p:spPr bwMode="auto">
              <a:xfrm>
                <a:off x="1973" y="2494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66" name="Freeform 2444"/>
              <p:cNvSpPr>
                <a:spLocks/>
              </p:cNvSpPr>
              <p:nvPr/>
            </p:nvSpPr>
            <p:spPr bwMode="auto">
              <a:xfrm>
                <a:off x="1969" y="2432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67" name="Freeform 2445"/>
              <p:cNvSpPr>
                <a:spLocks/>
              </p:cNvSpPr>
              <p:nvPr/>
            </p:nvSpPr>
            <p:spPr bwMode="auto">
              <a:xfrm>
                <a:off x="1972" y="2432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68" name="Freeform 2446"/>
              <p:cNvSpPr>
                <a:spLocks/>
              </p:cNvSpPr>
              <p:nvPr/>
            </p:nvSpPr>
            <p:spPr bwMode="auto">
              <a:xfrm>
                <a:off x="1978" y="2432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69" name="Freeform 2447"/>
              <p:cNvSpPr>
                <a:spLocks/>
              </p:cNvSpPr>
              <p:nvPr/>
            </p:nvSpPr>
            <p:spPr bwMode="auto">
              <a:xfrm>
                <a:off x="1978" y="2432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70" name="Freeform 2448"/>
              <p:cNvSpPr>
                <a:spLocks/>
              </p:cNvSpPr>
              <p:nvPr/>
            </p:nvSpPr>
            <p:spPr bwMode="auto">
              <a:xfrm>
                <a:off x="1978" y="2425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71" name="Freeform 2449"/>
              <p:cNvSpPr>
                <a:spLocks/>
              </p:cNvSpPr>
              <p:nvPr/>
            </p:nvSpPr>
            <p:spPr bwMode="auto">
              <a:xfrm>
                <a:off x="1978" y="2423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72" name="Freeform 2450"/>
              <p:cNvSpPr>
                <a:spLocks/>
              </p:cNvSpPr>
              <p:nvPr/>
            </p:nvSpPr>
            <p:spPr bwMode="auto">
              <a:xfrm>
                <a:off x="1972" y="2423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2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2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73" name="Freeform 2451"/>
              <p:cNvSpPr>
                <a:spLocks/>
              </p:cNvSpPr>
              <p:nvPr/>
            </p:nvSpPr>
            <p:spPr bwMode="auto">
              <a:xfrm>
                <a:off x="1969" y="2425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74" name="Freeform 2452"/>
              <p:cNvSpPr>
                <a:spLocks/>
              </p:cNvSpPr>
              <p:nvPr/>
            </p:nvSpPr>
            <p:spPr bwMode="auto">
              <a:xfrm>
                <a:off x="1969" y="2454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3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3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75" name="Freeform 2453"/>
              <p:cNvSpPr>
                <a:spLocks/>
              </p:cNvSpPr>
              <p:nvPr/>
            </p:nvSpPr>
            <p:spPr bwMode="auto">
              <a:xfrm>
                <a:off x="1972" y="2454"/>
                <a:ext cx="6" cy="9"/>
              </a:xfrm>
              <a:custGeom>
                <a:avLst/>
                <a:gdLst>
                  <a:gd name="T0" fmla="*/ 0 w 6"/>
                  <a:gd name="T1" fmla="*/ 6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6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76" name="Freeform 2454"/>
              <p:cNvSpPr>
                <a:spLocks/>
              </p:cNvSpPr>
              <p:nvPr/>
            </p:nvSpPr>
            <p:spPr bwMode="auto">
              <a:xfrm>
                <a:off x="1978" y="2454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77" name="Freeform 2455"/>
              <p:cNvSpPr>
                <a:spLocks/>
              </p:cNvSpPr>
              <p:nvPr/>
            </p:nvSpPr>
            <p:spPr bwMode="auto">
              <a:xfrm>
                <a:off x="1978" y="2454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78" name="Freeform 2456"/>
              <p:cNvSpPr>
                <a:spLocks/>
              </p:cNvSpPr>
              <p:nvPr/>
            </p:nvSpPr>
            <p:spPr bwMode="auto">
              <a:xfrm>
                <a:off x="1978" y="2447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79" name="Freeform 2457"/>
              <p:cNvSpPr>
                <a:spLocks/>
              </p:cNvSpPr>
              <p:nvPr/>
            </p:nvSpPr>
            <p:spPr bwMode="auto">
              <a:xfrm>
                <a:off x="1978" y="2444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80" name="Freeform 2458"/>
              <p:cNvSpPr>
                <a:spLocks/>
              </p:cNvSpPr>
              <p:nvPr/>
            </p:nvSpPr>
            <p:spPr bwMode="auto">
              <a:xfrm>
                <a:off x="1972" y="2444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81" name="Freeform 2459"/>
              <p:cNvSpPr>
                <a:spLocks/>
              </p:cNvSpPr>
              <p:nvPr/>
            </p:nvSpPr>
            <p:spPr bwMode="auto">
              <a:xfrm>
                <a:off x="1969" y="2447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82" name="Freeform 2460"/>
              <p:cNvSpPr>
                <a:spLocks/>
              </p:cNvSpPr>
              <p:nvPr/>
            </p:nvSpPr>
            <p:spPr bwMode="auto">
              <a:xfrm>
                <a:off x="2115" y="2484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83" name="Freeform 2461"/>
              <p:cNvSpPr>
                <a:spLocks/>
              </p:cNvSpPr>
              <p:nvPr/>
            </p:nvSpPr>
            <p:spPr bwMode="auto">
              <a:xfrm>
                <a:off x="2118" y="2484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7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84" name="Freeform 2462"/>
              <p:cNvSpPr>
                <a:spLocks/>
              </p:cNvSpPr>
              <p:nvPr/>
            </p:nvSpPr>
            <p:spPr bwMode="auto">
              <a:xfrm>
                <a:off x="2124" y="2484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85" name="Freeform 2463"/>
              <p:cNvSpPr>
                <a:spLocks/>
              </p:cNvSpPr>
              <p:nvPr/>
            </p:nvSpPr>
            <p:spPr bwMode="auto">
              <a:xfrm>
                <a:off x="2124" y="2484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86" name="Freeform 2464"/>
              <p:cNvSpPr>
                <a:spLocks/>
              </p:cNvSpPr>
              <p:nvPr/>
            </p:nvSpPr>
            <p:spPr bwMode="auto">
              <a:xfrm>
                <a:off x="2124" y="2477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87" name="Freeform 2465"/>
              <p:cNvSpPr>
                <a:spLocks/>
              </p:cNvSpPr>
              <p:nvPr/>
            </p:nvSpPr>
            <p:spPr bwMode="auto">
              <a:xfrm>
                <a:off x="2124" y="2474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88" name="Freeform 2466"/>
              <p:cNvSpPr>
                <a:spLocks/>
              </p:cNvSpPr>
              <p:nvPr/>
            </p:nvSpPr>
            <p:spPr bwMode="auto">
              <a:xfrm>
                <a:off x="2118" y="2474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89" name="Freeform 2467"/>
              <p:cNvSpPr>
                <a:spLocks/>
              </p:cNvSpPr>
              <p:nvPr/>
            </p:nvSpPr>
            <p:spPr bwMode="auto">
              <a:xfrm>
                <a:off x="2115" y="2477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90" name="Freeform 2468"/>
              <p:cNvSpPr>
                <a:spLocks/>
              </p:cNvSpPr>
              <p:nvPr/>
            </p:nvSpPr>
            <p:spPr bwMode="auto">
              <a:xfrm>
                <a:off x="2115" y="2535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91" name="Freeform 2469"/>
              <p:cNvSpPr>
                <a:spLocks/>
              </p:cNvSpPr>
              <p:nvPr/>
            </p:nvSpPr>
            <p:spPr bwMode="auto">
              <a:xfrm>
                <a:off x="2118" y="2535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92" name="Freeform 2470"/>
              <p:cNvSpPr>
                <a:spLocks/>
              </p:cNvSpPr>
              <p:nvPr/>
            </p:nvSpPr>
            <p:spPr bwMode="auto">
              <a:xfrm>
                <a:off x="2124" y="2535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93" name="Freeform 2471"/>
              <p:cNvSpPr>
                <a:spLocks/>
              </p:cNvSpPr>
              <p:nvPr/>
            </p:nvSpPr>
            <p:spPr bwMode="auto">
              <a:xfrm>
                <a:off x="2124" y="2535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94" name="Freeform 2472"/>
              <p:cNvSpPr>
                <a:spLocks/>
              </p:cNvSpPr>
              <p:nvPr/>
            </p:nvSpPr>
            <p:spPr bwMode="auto">
              <a:xfrm>
                <a:off x="2124" y="2528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95" name="Freeform 2473"/>
              <p:cNvSpPr>
                <a:spLocks/>
              </p:cNvSpPr>
              <p:nvPr/>
            </p:nvSpPr>
            <p:spPr bwMode="auto">
              <a:xfrm>
                <a:off x="2124" y="2526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96" name="Freeform 2474"/>
              <p:cNvSpPr>
                <a:spLocks/>
              </p:cNvSpPr>
              <p:nvPr/>
            </p:nvSpPr>
            <p:spPr bwMode="auto">
              <a:xfrm>
                <a:off x="2118" y="2526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2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2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97" name="Freeform 2475"/>
              <p:cNvSpPr>
                <a:spLocks/>
              </p:cNvSpPr>
              <p:nvPr/>
            </p:nvSpPr>
            <p:spPr bwMode="auto">
              <a:xfrm>
                <a:off x="2115" y="2528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98" name="Freeform 2476"/>
              <p:cNvSpPr>
                <a:spLocks/>
              </p:cNvSpPr>
              <p:nvPr/>
            </p:nvSpPr>
            <p:spPr bwMode="auto">
              <a:xfrm>
                <a:off x="2115" y="2509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99" name="Freeform 2477"/>
              <p:cNvSpPr>
                <a:spLocks/>
              </p:cNvSpPr>
              <p:nvPr/>
            </p:nvSpPr>
            <p:spPr bwMode="auto">
              <a:xfrm>
                <a:off x="2118" y="2509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00" name="Freeform 2478"/>
              <p:cNvSpPr>
                <a:spLocks/>
              </p:cNvSpPr>
              <p:nvPr/>
            </p:nvSpPr>
            <p:spPr bwMode="auto">
              <a:xfrm>
                <a:off x="2124" y="2509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01" name="Freeform 2479"/>
              <p:cNvSpPr>
                <a:spLocks/>
              </p:cNvSpPr>
              <p:nvPr/>
            </p:nvSpPr>
            <p:spPr bwMode="auto">
              <a:xfrm>
                <a:off x="2124" y="2509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02" name="Freeform 2480"/>
              <p:cNvSpPr>
                <a:spLocks/>
              </p:cNvSpPr>
              <p:nvPr/>
            </p:nvSpPr>
            <p:spPr bwMode="auto">
              <a:xfrm>
                <a:off x="2124" y="2503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03" name="Freeform 2481"/>
              <p:cNvSpPr>
                <a:spLocks/>
              </p:cNvSpPr>
              <p:nvPr/>
            </p:nvSpPr>
            <p:spPr bwMode="auto">
              <a:xfrm>
                <a:off x="2124" y="2500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04" name="Freeform 2482"/>
              <p:cNvSpPr>
                <a:spLocks/>
              </p:cNvSpPr>
              <p:nvPr/>
            </p:nvSpPr>
            <p:spPr bwMode="auto">
              <a:xfrm>
                <a:off x="2118" y="2500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05" name="Freeform 2483"/>
              <p:cNvSpPr>
                <a:spLocks/>
              </p:cNvSpPr>
              <p:nvPr/>
            </p:nvSpPr>
            <p:spPr bwMode="auto">
              <a:xfrm>
                <a:off x="2115" y="2503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06" name="Freeform 2484"/>
              <p:cNvSpPr>
                <a:spLocks/>
              </p:cNvSpPr>
              <p:nvPr/>
            </p:nvSpPr>
            <p:spPr bwMode="auto">
              <a:xfrm>
                <a:off x="2115" y="2432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07" name="Freeform 2485"/>
              <p:cNvSpPr>
                <a:spLocks/>
              </p:cNvSpPr>
              <p:nvPr/>
            </p:nvSpPr>
            <p:spPr bwMode="auto">
              <a:xfrm>
                <a:off x="2118" y="2432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08" name="Freeform 2486"/>
              <p:cNvSpPr>
                <a:spLocks/>
              </p:cNvSpPr>
              <p:nvPr/>
            </p:nvSpPr>
            <p:spPr bwMode="auto">
              <a:xfrm>
                <a:off x="2124" y="2432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09" name="Freeform 2487"/>
              <p:cNvSpPr>
                <a:spLocks/>
              </p:cNvSpPr>
              <p:nvPr/>
            </p:nvSpPr>
            <p:spPr bwMode="auto">
              <a:xfrm>
                <a:off x="2124" y="2432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10" name="Freeform 2488"/>
              <p:cNvSpPr>
                <a:spLocks/>
              </p:cNvSpPr>
              <p:nvPr/>
            </p:nvSpPr>
            <p:spPr bwMode="auto">
              <a:xfrm>
                <a:off x="2124" y="2425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11" name="Freeform 2489"/>
              <p:cNvSpPr>
                <a:spLocks/>
              </p:cNvSpPr>
              <p:nvPr/>
            </p:nvSpPr>
            <p:spPr bwMode="auto">
              <a:xfrm>
                <a:off x="2124" y="2423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12" name="Freeform 2490"/>
              <p:cNvSpPr>
                <a:spLocks/>
              </p:cNvSpPr>
              <p:nvPr/>
            </p:nvSpPr>
            <p:spPr bwMode="auto">
              <a:xfrm>
                <a:off x="2118" y="2423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2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2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13" name="Freeform 2491"/>
              <p:cNvSpPr>
                <a:spLocks/>
              </p:cNvSpPr>
              <p:nvPr/>
            </p:nvSpPr>
            <p:spPr bwMode="auto">
              <a:xfrm>
                <a:off x="2115" y="2425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14" name="Freeform 2492"/>
              <p:cNvSpPr>
                <a:spLocks/>
              </p:cNvSpPr>
              <p:nvPr/>
            </p:nvSpPr>
            <p:spPr bwMode="auto">
              <a:xfrm>
                <a:off x="2115" y="2458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15" name="Freeform 2493"/>
              <p:cNvSpPr>
                <a:spLocks/>
              </p:cNvSpPr>
              <p:nvPr/>
            </p:nvSpPr>
            <p:spPr bwMode="auto">
              <a:xfrm>
                <a:off x="2118" y="2458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7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16" name="Freeform 2494"/>
              <p:cNvSpPr>
                <a:spLocks/>
              </p:cNvSpPr>
              <p:nvPr/>
            </p:nvSpPr>
            <p:spPr bwMode="auto">
              <a:xfrm>
                <a:off x="2124" y="2458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17" name="Freeform 2495"/>
              <p:cNvSpPr>
                <a:spLocks/>
              </p:cNvSpPr>
              <p:nvPr/>
            </p:nvSpPr>
            <p:spPr bwMode="auto">
              <a:xfrm>
                <a:off x="2124" y="2458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18" name="Freeform 2496"/>
              <p:cNvSpPr>
                <a:spLocks/>
              </p:cNvSpPr>
              <p:nvPr/>
            </p:nvSpPr>
            <p:spPr bwMode="auto">
              <a:xfrm>
                <a:off x="2124" y="2451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19" name="Freeform 2497"/>
              <p:cNvSpPr>
                <a:spLocks/>
              </p:cNvSpPr>
              <p:nvPr/>
            </p:nvSpPr>
            <p:spPr bwMode="auto">
              <a:xfrm>
                <a:off x="2124" y="2448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20" name="Freeform 2498"/>
              <p:cNvSpPr>
                <a:spLocks/>
              </p:cNvSpPr>
              <p:nvPr/>
            </p:nvSpPr>
            <p:spPr bwMode="auto">
              <a:xfrm>
                <a:off x="2118" y="2448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21" name="Freeform 2499"/>
              <p:cNvSpPr>
                <a:spLocks/>
              </p:cNvSpPr>
              <p:nvPr/>
            </p:nvSpPr>
            <p:spPr bwMode="auto">
              <a:xfrm>
                <a:off x="2115" y="2451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22" name="Freeform 2500"/>
              <p:cNvSpPr>
                <a:spLocks/>
              </p:cNvSpPr>
              <p:nvPr/>
            </p:nvSpPr>
            <p:spPr bwMode="auto">
              <a:xfrm>
                <a:off x="1969" y="2235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23" name="Freeform 2501"/>
              <p:cNvSpPr>
                <a:spLocks/>
              </p:cNvSpPr>
              <p:nvPr/>
            </p:nvSpPr>
            <p:spPr bwMode="auto">
              <a:xfrm>
                <a:off x="1972" y="2235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7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24" name="Freeform 2502"/>
              <p:cNvSpPr>
                <a:spLocks/>
              </p:cNvSpPr>
              <p:nvPr/>
            </p:nvSpPr>
            <p:spPr bwMode="auto">
              <a:xfrm>
                <a:off x="1978" y="2235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25" name="Freeform 2503"/>
              <p:cNvSpPr>
                <a:spLocks/>
              </p:cNvSpPr>
              <p:nvPr/>
            </p:nvSpPr>
            <p:spPr bwMode="auto">
              <a:xfrm>
                <a:off x="1978" y="2235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26" name="Freeform 2504"/>
              <p:cNvSpPr>
                <a:spLocks/>
              </p:cNvSpPr>
              <p:nvPr/>
            </p:nvSpPr>
            <p:spPr bwMode="auto">
              <a:xfrm>
                <a:off x="1978" y="2228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27" name="Freeform 2505"/>
              <p:cNvSpPr>
                <a:spLocks/>
              </p:cNvSpPr>
              <p:nvPr/>
            </p:nvSpPr>
            <p:spPr bwMode="auto">
              <a:xfrm>
                <a:off x="1978" y="2225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28" name="Freeform 2506"/>
              <p:cNvSpPr>
                <a:spLocks/>
              </p:cNvSpPr>
              <p:nvPr/>
            </p:nvSpPr>
            <p:spPr bwMode="auto">
              <a:xfrm>
                <a:off x="1972" y="2225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29" name="Freeform 2507"/>
              <p:cNvSpPr>
                <a:spLocks/>
              </p:cNvSpPr>
              <p:nvPr/>
            </p:nvSpPr>
            <p:spPr bwMode="auto">
              <a:xfrm>
                <a:off x="1969" y="2228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30" name="Line 2508"/>
              <p:cNvSpPr>
                <a:spLocks noChangeShapeType="1"/>
              </p:cNvSpPr>
              <p:nvPr/>
            </p:nvSpPr>
            <p:spPr bwMode="auto">
              <a:xfrm flipV="1">
                <a:off x="2046" y="2194"/>
                <a:ext cx="1" cy="169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31" name="Freeform 2509"/>
              <p:cNvSpPr>
                <a:spLocks/>
              </p:cNvSpPr>
              <p:nvPr/>
            </p:nvSpPr>
            <p:spPr bwMode="auto">
              <a:xfrm>
                <a:off x="1969" y="2321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3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3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32" name="Freeform 2510"/>
              <p:cNvSpPr>
                <a:spLocks/>
              </p:cNvSpPr>
              <p:nvPr/>
            </p:nvSpPr>
            <p:spPr bwMode="auto">
              <a:xfrm>
                <a:off x="1972" y="2321"/>
                <a:ext cx="6" cy="9"/>
              </a:xfrm>
              <a:custGeom>
                <a:avLst/>
                <a:gdLst>
                  <a:gd name="T0" fmla="*/ 0 w 6"/>
                  <a:gd name="T1" fmla="*/ 6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6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33" name="Freeform 2511"/>
              <p:cNvSpPr>
                <a:spLocks/>
              </p:cNvSpPr>
              <p:nvPr/>
            </p:nvSpPr>
            <p:spPr bwMode="auto">
              <a:xfrm>
                <a:off x="1978" y="2321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34" name="Freeform 2512"/>
              <p:cNvSpPr>
                <a:spLocks/>
              </p:cNvSpPr>
              <p:nvPr/>
            </p:nvSpPr>
            <p:spPr bwMode="auto">
              <a:xfrm>
                <a:off x="1978" y="2321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35" name="Freeform 2513"/>
              <p:cNvSpPr>
                <a:spLocks/>
              </p:cNvSpPr>
              <p:nvPr/>
            </p:nvSpPr>
            <p:spPr bwMode="auto">
              <a:xfrm>
                <a:off x="1978" y="2314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36" name="Freeform 2514"/>
              <p:cNvSpPr>
                <a:spLocks/>
              </p:cNvSpPr>
              <p:nvPr/>
            </p:nvSpPr>
            <p:spPr bwMode="auto">
              <a:xfrm>
                <a:off x="1978" y="2311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37" name="Freeform 2515"/>
              <p:cNvSpPr>
                <a:spLocks/>
              </p:cNvSpPr>
              <p:nvPr/>
            </p:nvSpPr>
            <p:spPr bwMode="auto">
              <a:xfrm>
                <a:off x="1972" y="2311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38" name="Freeform 2516"/>
              <p:cNvSpPr>
                <a:spLocks/>
              </p:cNvSpPr>
              <p:nvPr/>
            </p:nvSpPr>
            <p:spPr bwMode="auto">
              <a:xfrm>
                <a:off x="1969" y="2314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39" name="Freeform 2517"/>
              <p:cNvSpPr>
                <a:spLocks/>
              </p:cNvSpPr>
              <p:nvPr/>
            </p:nvSpPr>
            <p:spPr bwMode="auto">
              <a:xfrm>
                <a:off x="1964" y="2381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40" name="Freeform 2518"/>
              <p:cNvSpPr>
                <a:spLocks/>
              </p:cNvSpPr>
              <p:nvPr/>
            </p:nvSpPr>
            <p:spPr bwMode="auto">
              <a:xfrm>
                <a:off x="1967" y="2381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41" name="Freeform 2519"/>
              <p:cNvSpPr>
                <a:spLocks/>
              </p:cNvSpPr>
              <p:nvPr/>
            </p:nvSpPr>
            <p:spPr bwMode="auto">
              <a:xfrm>
                <a:off x="1974" y="2381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42" name="Freeform 2520"/>
              <p:cNvSpPr>
                <a:spLocks/>
              </p:cNvSpPr>
              <p:nvPr/>
            </p:nvSpPr>
            <p:spPr bwMode="auto">
              <a:xfrm>
                <a:off x="1974" y="2381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43" name="Freeform 2521"/>
              <p:cNvSpPr>
                <a:spLocks/>
              </p:cNvSpPr>
              <p:nvPr/>
            </p:nvSpPr>
            <p:spPr bwMode="auto">
              <a:xfrm>
                <a:off x="1974" y="2374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44" name="Freeform 2522"/>
              <p:cNvSpPr>
                <a:spLocks/>
              </p:cNvSpPr>
              <p:nvPr/>
            </p:nvSpPr>
            <p:spPr bwMode="auto">
              <a:xfrm>
                <a:off x="1974" y="2371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45" name="Freeform 2523"/>
              <p:cNvSpPr>
                <a:spLocks/>
              </p:cNvSpPr>
              <p:nvPr/>
            </p:nvSpPr>
            <p:spPr bwMode="auto">
              <a:xfrm>
                <a:off x="1967" y="2371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46" name="Freeform 2524"/>
              <p:cNvSpPr>
                <a:spLocks/>
              </p:cNvSpPr>
              <p:nvPr/>
            </p:nvSpPr>
            <p:spPr bwMode="auto">
              <a:xfrm>
                <a:off x="1964" y="2374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47" name="Freeform 2525"/>
              <p:cNvSpPr>
                <a:spLocks/>
              </p:cNvSpPr>
              <p:nvPr/>
            </p:nvSpPr>
            <p:spPr bwMode="auto">
              <a:xfrm>
                <a:off x="1973" y="2359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48" name="Freeform 2526"/>
              <p:cNvSpPr>
                <a:spLocks/>
              </p:cNvSpPr>
              <p:nvPr/>
            </p:nvSpPr>
            <p:spPr bwMode="auto">
              <a:xfrm>
                <a:off x="1976" y="2359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49" name="Freeform 2527"/>
              <p:cNvSpPr>
                <a:spLocks/>
              </p:cNvSpPr>
              <p:nvPr/>
            </p:nvSpPr>
            <p:spPr bwMode="auto">
              <a:xfrm>
                <a:off x="1983" y="2359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50" name="Freeform 2528"/>
              <p:cNvSpPr>
                <a:spLocks/>
              </p:cNvSpPr>
              <p:nvPr/>
            </p:nvSpPr>
            <p:spPr bwMode="auto">
              <a:xfrm>
                <a:off x="1983" y="2359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51" name="Freeform 2529"/>
              <p:cNvSpPr>
                <a:spLocks/>
              </p:cNvSpPr>
              <p:nvPr/>
            </p:nvSpPr>
            <p:spPr bwMode="auto">
              <a:xfrm>
                <a:off x="1983" y="2353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6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52" name="Freeform 2530"/>
              <p:cNvSpPr>
                <a:spLocks/>
              </p:cNvSpPr>
              <p:nvPr/>
            </p:nvSpPr>
            <p:spPr bwMode="auto">
              <a:xfrm>
                <a:off x="1983" y="2350"/>
                <a:ext cx="6" cy="9"/>
              </a:xfrm>
              <a:custGeom>
                <a:avLst/>
                <a:gdLst>
                  <a:gd name="T0" fmla="*/ 6 w 6"/>
                  <a:gd name="T1" fmla="*/ 3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53" name="Freeform 2531"/>
              <p:cNvSpPr>
                <a:spLocks/>
              </p:cNvSpPr>
              <p:nvPr/>
            </p:nvSpPr>
            <p:spPr bwMode="auto">
              <a:xfrm>
                <a:off x="1976" y="2350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54" name="Freeform 2532"/>
              <p:cNvSpPr>
                <a:spLocks/>
              </p:cNvSpPr>
              <p:nvPr/>
            </p:nvSpPr>
            <p:spPr bwMode="auto">
              <a:xfrm>
                <a:off x="1973" y="2353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55" name="Freeform 2533"/>
              <p:cNvSpPr>
                <a:spLocks/>
              </p:cNvSpPr>
              <p:nvPr/>
            </p:nvSpPr>
            <p:spPr bwMode="auto">
              <a:xfrm>
                <a:off x="1960" y="2342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56" name="Freeform 2534"/>
              <p:cNvSpPr>
                <a:spLocks/>
              </p:cNvSpPr>
              <p:nvPr/>
            </p:nvSpPr>
            <p:spPr bwMode="auto">
              <a:xfrm>
                <a:off x="1963" y="2342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57" name="Freeform 2535"/>
              <p:cNvSpPr>
                <a:spLocks/>
              </p:cNvSpPr>
              <p:nvPr/>
            </p:nvSpPr>
            <p:spPr bwMode="auto">
              <a:xfrm>
                <a:off x="1970" y="2342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58" name="Freeform 2536"/>
              <p:cNvSpPr>
                <a:spLocks/>
              </p:cNvSpPr>
              <p:nvPr/>
            </p:nvSpPr>
            <p:spPr bwMode="auto">
              <a:xfrm>
                <a:off x="1970" y="2342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59" name="Freeform 2537"/>
              <p:cNvSpPr>
                <a:spLocks/>
              </p:cNvSpPr>
              <p:nvPr/>
            </p:nvSpPr>
            <p:spPr bwMode="auto">
              <a:xfrm>
                <a:off x="1970" y="2335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60" name="Freeform 2538"/>
              <p:cNvSpPr>
                <a:spLocks/>
              </p:cNvSpPr>
              <p:nvPr/>
            </p:nvSpPr>
            <p:spPr bwMode="auto">
              <a:xfrm>
                <a:off x="1970" y="2332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61" name="Freeform 2539"/>
              <p:cNvSpPr>
                <a:spLocks/>
              </p:cNvSpPr>
              <p:nvPr/>
            </p:nvSpPr>
            <p:spPr bwMode="auto">
              <a:xfrm>
                <a:off x="1963" y="2332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62" name="Freeform 2540"/>
              <p:cNvSpPr>
                <a:spLocks/>
              </p:cNvSpPr>
              <p:nvPr/>
            </p:nvSpPr>
            <p:spPr bwMode="auto">
              <a:xfrm>
                <a:off x="1960" y="2335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63" name="Freeform 2541"/>
              <p:cNvSpPr>
                <a:spLocks/>
              </p:cNvSpPr>
              <p:nvPr/>
            </p:nvSpPr>
            <p:spPr bwMode="auto">
              <a:xfrm>
                <a:off x="1969" y="2295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64" name="Freeform 2542"/>
              <p:cNvSpPr>
                <a:spLocks/>
              </p:cNvSpPr>
              <p:nvPr/>
            </p:nvSpPr>
            <p:spPr bwMode="auto">
              <a:xfrm>
                <a:off x="1972" y="2295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7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65" name="Freeform 2543"/>
              <p:cNvSpPr>
                <a:spLocks/>
              </p:cNvSpPr>
              <p:nvPr/>
            </p:nvSpPr>
            <p:spPr bwMode="auto">
              <a:xfrm>
                <a:off x="1978" y="2295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66" name="Freeform 2544"/>
              <p:cNvSpPr>
                <a:spLocks/>
              </p:cNvSpPr>
              <p:nvPr/>
            </p:nvSpPr>
            <p:spPr bwMode="auto">
              <a:xfrm>
                <a:off x="1978" y="2295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67" name="Freeform 2545"/>
              <p:cNvSpPr>
                <a:spLocks/>
              </p:cNvSpPr>
              <p:nvPr/>
            </p:nvSpPr>
            <p:spPr bwMode="auto">
              <a:xfrm>
                <a:off x="1978" y="2288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68" name="Freeform 2546"/>
              <p:cNvSpPr>
                <a:spLocks/>
              </p:cNvSpPr>
              <p:nvPr/>
            </p:nvSpPr>
            <p:spPr bwMode="auto">
              <a:xfrm>
                <a:off x="1978" y="2285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69" name="Freeform 2547"/>
              <p:cNvSpPr>
                <a:spLocks/>
              </p:cNvSpPr>
              <p:nvPr/>
            </p:nvSpPr>
            <p:spPr bwMode="auto">
              <a:xfrm>
                <a:off x="1972" y="2285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70" name="Freeform 2548"/>
              <p:cNvSpPr>
                <a:spLocks/>
              </p:cNvSpPr>
              <p:nvPr/>
            </p:nvSpPr>
            <p:spPr bwMode="auto">
              <a:xfrm>
                <a:off x="1969" y="2288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71" name="Freeform 2549"/>
              <p:cNvSpPr>
                <a:spLocks/>
              </p:cNvSpPr>
              <p:nvPr/>
            </p:nvSpPr>
            <p:spPr bwMode="auto">
              <a:xfrm>
                <a:off x="1969" y="2269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72" name="Freeform 2550"/>
              <p:cNvSpPr>
                <a:spLocks/>
              </p:cNvSpPr>
              <p:nvPr/>
            </p:nvSpPr>
            <p:spPr bwMode="auto">
              <a:xfrm>
                <a:off x="1972" y="2269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73" name="Freeform 2551"/>
              <p:cNvSpPr>
                <a:spLocks/>
              </p:cNvSpPr>
              <p:nvPr/>
            </p:nvSpPr>
            <p:spPr bwMode="auto">
              <a:xfrm>
                <a:off x="1978" y="2269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74" name="Freeform 2552"/>
              <p:cNvSpPr>
                <a:spLocks/>
              </p:cNvSpPr>
              <p:nvPr/>
            </p:nvSpPr>
            <p:spPr bwMode="auto">
              <a:xfrm>
                <a:off x="1978" y="2269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75" name="Freeform 2553"/>
              <p:cNvSpPr>
                <a:spLocks/>
              </p:cNvSpPr>
              <p:nvPr/>
            </p:nvSpPr>
            <p:spPr bwMode="auto">
              <a:xfrm>
                <a:off x="1978" y="2262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76" name="Freeform 2554"/>
              <p:cNvSpPr>
                <a:spLocks/>
              </p:cNvSpPr>
              <p:nvPr/>
            </p:nvSpPr>
            <p:spPr bwMode="auto">
              <a:xfrm>
                <a:off x="1978" y="2260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77" name="Freeform 2555"/>
              <p:cNvSpPr>
                <a:spLocks/>
              </p:cNvSpPr>
              <p:nvPr/>
            </p:nvSpPr>
            <p:spPr bwMode="auto">
              <a:xfrm>
                <a:off x="1972" y="2260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2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2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78" name="Freeform 2556"/>
              <p:cNvSpPr>
                <a:spLocks/>
              </p:cNvSpPr>
              <p:nvPr/>
            </p:nvSpPr>
            <p:spPr bwMode="auto">
              <a:xfrm>
                <a:off x="1969" y="2262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79" name="Freeform 2557"/>
              <p:cNvSpPr>
                <a:spLocks/>
              </p:cNvSpPr>
              <p:nvPr/>
            </p:nvSpPr>
            <p:spPr bwMode="auto">
              <a:xfrm>
                <a:off x="2008" y="2256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80" name="Freeform 2558"/>
              <p:cNvSpPr>
                <a:spLocks/>
              </p:cNvSpPr>
              <p:nvPr/>
            </p:nvSpPr>
            <p:spPr bwMode="auto">
              <a:xfrm>
                <a:off x="2010" y="2256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81" name="Freeform 2559"/>
              <p:cNvSpPr>
                <a:spLocks/>
              </p:cNvSpPr>
              <p:nvPr/>
            </p:nvSpPr>
            <p:spPr bwMode="auto">
              <a:xfrm>
                <a:off x="2017" y="2256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82" name="Freeform 2560"/>
              <p:cNvSpPr>
                <a:spLocks/>
              </p:cNvSpPr>
              <p:nvPr/>
            </p:nvSpPr>
            <p:spPr bwMode="auto">
              <a:xfrm>
                <a:off x="2017" y="2256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83" name="Freeform 2561"/>
              <p:cNvSpPr>
                <a:spLocks/>
              </p:cNvSpPr>
              <p:nvPr/>
            </p:nvSpPr>
            <p:spPr bwMode="auto">
              <a:xfrm>
                <a:off x="2017" y="2249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84" name="Freeform 2562"/>
              <p:cNvSpPr>
                <a:spLocks/>
              </p:cNvSpPr>
              <p:nvPr/>
            </p:nvSpPr>
            <p:spPr bwMode="auto">
              <a:xfrm>
                <a:off x="2017" y="2247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85" name="Freeform 2563"/>
              <p:cNvSpPr>
                <a:spLocks/>
              </p:cNvSpPr>
              <p:nvPr/>
            </p:nvSpPr>
            <p:spPr bwMode="auto">
              <a:xfrm>
                <a:off x="2010" y="2247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86" name="Freeform 2564"/>
              <p:cNvSpPr>
                <a:spLocks/>
              </p:cNvSpPr>
              <p:nvPr/>
            </p:nvSpPr>
            <p:spPr bwMode="auto">
              <a:xfrm>
                <a:off x="2008" y="2249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87" name="Freeform 2565"/>
              <p:cNvSpPr>
                <a:spLocks/>
              </p:cNvSpPr>
              <p:nvPr/>
            </p:nvSpPr>
            <p:spPr bwMode="auto">
              <a:xfrm>
                <a:off x="2119" y="2381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88" name="Freeform 2566"/>
              <p:cNvSpPr>
                <a:spLocks/>
              </p:cNvSpPr>
              <p:nvPr/>
            </p:nvSpPr>
            <p:spPr bwMode="auto">
              <a:xfrm>
                <a:off x="2122" y="2381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89" name="Freeform 2567"/>
              <p:cNvSpPr>
                <a:spLocks/>
              </p:cNvSpPr>
              <p:nvPr/>
            </p:nvSpPr>
            <p:spPr bwMode="auto">
              <a:xfrm>
                <a:off x="2129" y="2381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6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90" name="Freeform 2568"/>
              <p:cNvSpPr>
                <a:spLocks/>
              </p:cNvSpPr>
              <p:nvPr/>
            </p:nvSpPr>
            <p:spPr bwMode="auto">
              <a:xfrm>
                <a:off x="2129" y="2381"/>
                <a:ext cx="9" cy="6"/>
              </a:xfrm>
              <a:custGeom>
                <a:avLst/>
                <a:gdLst>
                  <a:gd name="T0" fmla="*/ 6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6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6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91" name="Freeform 2569"/>
              <p:cNvSpPr>
                <a:spLocks/>
              </p:cNvSpPr>
              <p:nvPr/>
            </p:nvSpPr>
            <p:spPr bwMode="auto">
              <a:xfrm>
                <a:off x="2129" y="2374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92" name="Freeform 2570"/>
              <p:cNvSpPr>
                <a:spLocks/>
              </p:cNvSpPr>
              <p:nvPr/>
            </p:nvSpPr>
            <p:spPr bwMode="auto">
              <a:xfrm>
                <a:off x="2129" y="2371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93" name="Freeform 2571"/>
              <p:cNvSpPr>
                <a:spLocks/>
              </p:cNvSpPr>
              <p:nvPr/>
            </p:nvSpPr>
            <p:spPr bwMode="auto">
              <a:xfrm>
                <a:off x="2122" y="2371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94" name="Freeform 2572"/>
              <p:cNvSpPr>
                <a:spLocks/>
              </p:cNvSpPr>
              <p:nvPr/>
            </p:nvSpPr>
            <p:spPr bwMode="auto">
              <a:xfrm>
                <a:off x="2119" y="2374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95" name="Freeform 2573"/>
              <p:cNvSpPr>
                <a:spLocks/>
              </p:cNvSpPr>
              <p:nvPr/>
            </p:nvSpPr>
            <p:spPr bwMode="auto">
              <a:xfrm>
                <a:off x="2119" y="2351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96" name="Freeform 2574"/>
              <p:cNvSpPr>
                <a:spLocks/>
              </p:cNvSpPr>
              <p:nvPr/>
            </p:nvSpPr>
            <p:spPr bwMode="auto">
              <a:xfrm>
                <a:off x="2122" y="2351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97" name="Freeform 2575"/>
              <p:cNvSpPr>
                <a:spLocks/>
              </p:cNvSpPr>
              <p:nvPr/>
            </p:nvSpPr>
            <p:spPr bwMode="auto">
              <a:xfrm>
                <a:off x="2129" y="2351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6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98" name="Freeform 2576"/>
              <p:cNvSpPr>
                <a:spLocks/>
              </p:cNvSpPr>
              <p:nvPr/>
            </p:nvSpPr>
            <p:spPr bwMode="auto">
              <a:xfrm>
                <a:off x="2129" y="2351"/>
                <a:ext cx="9" cy="6"/>
              </a:xfrm>
              <a:custGeom>
                <a:avLst/>
                <a:gdLst>
                  <a:gd name="T0" fmla="*/ 6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6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6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799" name="Freeform 2577"/>
              <p:cNvSpPr>
                <a:spLocks/>
              </p:cNvSpPr>
              <p:nvPr/>
            </p:nvSpPr>
            <p:spPr bwMode="auto">
              <a:xfrm>
                <a:off x="2129" y="2344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00" name="Freeform 2578"/>
              <p:cNvSpPr>
                <a:spLocks/>
              </p:cNvSpPr>
              <p:nvPr/>
            </p:nvSpPr>
            <p:spPr bwMode="auto">
              <a:xfrm>
                <a:off x="2129" y="2341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01" name="Freeform 2579"/>
              <p:cNvSpPr>
                <a:spLocks/>
              </p:cNvSpPr>
              <p:nvPr/>
            </p:nvSpPr>
            <p:spPr bwMode="auto">
              <a:xfrm>
                <a:off x="2122" y="2341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02" name="Freeform 2580"/>
              <p:cNvSpPr>
                <a:spLocks/>
              </p:cNvSpPr>
              <p:nvPr/>
            </p:nvSpPr>
            <p:spPr bwMode="auto">
              <a:xfrm>
                <a:off x="2119" y="2344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03" name="Freeform 2581"/>
              <p:cNvSpPr>
                <a:spLocks/>
              </p:cNvSpPr>
              <p:nvPr/>
            </p:nvSpPr>
            <p:spPr bwMode="auto">
              <a:xfrm>
                <a:off x="2119" y="2329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04" name="Freeform 2582"/>
              <p:cNvSpPr>
                <a:spLocks/>
              </p:cNvSpPr>
              <p:nvPr/>
            </p:nvSpPr>
            <p:spPr bwMode="auto">
              <a:xfrm>
                <a:off x="2122" y="2329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05" name="Freeform 2583"/>
              <p:cNvSpPr>
                <a:spLocks/>
              </p:cNvSpPr>
              <p:nvPr/>
            </p:nvSpPr>
            <p:spPr bwMode="auto">
              <a:xfrm>
                <a:off x="2129" y="2329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06" name="Freeform 2584"/>
              <p:cNvSpPr>
                <a:spLocks/>
              </p:cNvSpPr>
              <p:nvPr/>
            </p:nvSpPr>
            <p:spPr bwMode="auto">
              <a:xfrm>
                <a:off x="2129" y="2329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07" name="Freeform 2585"/>
              <p:cNvSpPr>
                <a:spLocks/>
              </p:cNvSpPr>
              <p:nvPr/>
            </p:nvSpPr>
            <p:spPr bwMode="auto">
              <a:xfrm>
                <a:off x="2129" y="2322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08" name="Freeform 2586"/>
              <p:cNvSpPr>
                <a:spLocks/>
              </p:cNvSpPr>
              <p:nvPr/>
            </p:nvSpPr>
            <p:spPr bwMode="auto">
              <a:xfrm>
                <a:off x="2129" y="2320"/>
                <a:ext cx="6" cy="9"/>
              </a:xfrm>
              <a:custGeom>
                <a:avLst/>
                <a:gdLst>
                  <a:gd name="T0" fmla="*/ 6 w 6"/>
                  <a:gd name="T1" fmla="*/ 2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09" name="Freeform 2587"/>
              <p:cNvSpPr>
                <a:spLocks/>
              </p:cNvSpPr>
              <p:nvPr/>
            </p:nvSpPr>
            <p:spPr bwMode="auto">
              <a:xfrm>
                <a:off x="2122" y="2320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10" name="Freeform 2588"/>
              <p:cNvSpPr>
                <a:spLocks/>
              </p:cNvSpPr>
              <p:nvPr/>
            </p:nvSpPr>
            <p:spPr bwMode="auto">
              <a:xfrm>
                <a:off x="2119" y="2322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11" name="Freeform 2589"/>
              <p:cNvSpPr>
                <a:spLocks/>
              </p:cNvSpPr>
              <p:nvPr/>
            </p:nvSpPr>
            <p:spPr bwMode="auto">
              <a:xfrm>
                <a:off x="2119" y="2282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12" name="Freeform 2590"/>
              <p:cNvSpPr>
                <a:spLocks/>
              </p:cNvSpPr>
              <p:nvPr/>
            </p:nvSpPr>
            <p:spPr bwMode="auto">
              <a:xfrm>
                <a:off x="2122" y="2282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13" name="Freeform 2591"/>
              <p:cNvSpPr>
                <a:spLocks/>
              </p:cNvSpPr>
              <p:nvPr/>
            </p:nvSpPr>
            <p:spPr bwMode="auto">
              <a:xfrm>
                <a:off x="2129" y="2282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14" name="Freeform 2592"/>
              <p:cNvSpPr>
                <a:spLocks/>
              </p:cNvSpPr>
              <p:nvPr/>
            </p:nvSpPr>
            <p:spPr bwMode="auto">
              <a:xfrm>
                <a:off x="2129" y="2282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15" name="Freeform 2593"/>
              <p:cNvSpPr>
                <a:spLocks/>
              </p:cNvSpPr>
              <p:nvPr/>
            </p:nvSpPr>
            <p:spPr bwMode="auto">
              <a:xfrm>
                <a:off x="2129" y="2275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16" name="Freeform 2594"/>
              <p:cNvSpPr>
                <a:spLocks/>
              </p:cNvSpPr>
              <p:nvPr/>
            </p:nvSpPr>
            <p:spPr bwMode="auto">
              <a:xfrm>
                <a:off x="2129" y="2272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17" name="Freeform 2595"/>
              <p:cNvSpPr>
                <a:spLocks/>
              </p:cNvSpPr>
              <p:nvPr/>
            </p:nvSpPr>
            <p:spPr bwMode="auto">
              <a:xfrm>
                <a:off x="2122" y="2272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18" name="Freeform 2596"/>
              <p:cNvSpPr>
                <a:spLocks/>
              </p:cNvSpPr>
              <p:nvPr/>
            </p:nvSpPr>
            <p:spPr bwMode="auto">
              <a:xfrm>
                <a:off x="2119" y="2275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19" name="Freeform 2597"/>
              <p:cNvSpPr>
                <a:spLocks/>
              </p:cNvSpPr>
              <p:nvPr/>
            </p:nvSpPr>
            <p:spPr bwMode="auto">
              <a:xfrm>
                <a:off x="2115" y="2303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20" name="Freeform 2598"/>
              <p:cNvSpPr>
                <a:spLocks/>
              </p:cNvSpPr>
              <p:nvPr/>
            </p:nvSpPr>
            <p:spPr bwMode="auto">
              <a:xfrm>
                <a:off x="2118" y="2303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21" name="Freeform 2599"/>
              <p:cNvSpPr>
                <a:spLocks/>
              </p:cNvSpPr>
              <p:nvPr/>
            </p:nvSpPr>
            <p:spPr bwMode="auto">
              <a:xfrm>
                <a:off x="2124" y="2303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22" name="Freeform 2600"/>
              <p:cNvSpPr>
                <a:spLocks/>
              </p:cNvSpPr>
              <p:nvPr/>
            </p:nvSpPr>
            <p:spPr bwMode="auto">
              <a:xfrm>
                <a:off x="2124" y="2303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23" name="Freeform 2601"/>
              <p:cNvSpPr>
                <a:spLocks/>
              </p:cNvSpPr>
              <p:nvPr/>
            </p:nvSpPr>
            <p:spPr bwMode="auto">
              <a:xfrm>
                <a:off x="2124" y="2297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24" name="Freeform 2602"/>
              <p:cNvSpPr>
                <a:spLocks/>
              </p:cNvSpPr>
              <p:nvPr/>
            </p:nvSpPr>
            <p:spPr bwMode="auto">
              <a:xfrm>
                <a:off x="2124" y="2294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25" name="Freeform 2603"/>
              <p:cNvSpPr>
                <a:spLocks/>
              </p:cNvSpPr>
              <p:nvPr/>
            </p:nvSpPr>
            <p:spPr bwMode="auto">
              <a:xfrm>
                <a:off x="2118" y="2294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26" name="Freeform 2604"/>
              <p:cNvSpPr>
                <a:spLocks/>
              </p:cNvSpPr>
              <p:nvPr/>
            </p:nvSpPr>
            <p:spPr bwMode="auto">
              <a:xfrm>
                <a:off x="2115" y="2297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27" name="Freeform 2605"/>
              <p:cNvSpPr>
                <a:spLocks/>
              </p:cNvSpPr>
              <p:nvPr/>
            </p:nvSpPr>
            <p:spPr bwMode="auto">
              <a:xfrm>
                <a:off x="2110" y="2256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28" name="Freeform 2606"/>
              <p:cNvSpPr>
                <a:spLocks/>
              </p:cNvSpPr>
              <p:nvPr/>
            </p:nvSpPr>
            <p:spPr bwMode="auto">
              <a:xfrm>
                <a:off x="2113" y="2256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29" name="Freeform 2607"/>
              <p:cNvSpPr>
                <a:spLocks/>
              </p:cNvSpPr>
              <p:nvPr/>
            </p:nvSpPr>
            <p:spPr bwMode="auto">
              <a:xfrm>
                <a:off x="2120" y="2256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30" name="Freeform 2608"/>
              <p:cNvSpPr>
                <a:spLocks/>
              </p:cNvSpPr>
              <p:nvPr/>
            </p:nvSpPr>
            <p:spPr bwMode="auto">
              <a:xfrm>
                <a:off x="2120" y="2256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31" name="Freeform 2609"/>
              <p:cNvSpPr>
                <a:spLocks/>
              </p:cNvSpPr>
              <p:nvPr/>
            </p:nvSpPr>
            <p:spPr bwMode="auto">
              <a:xfrm>
                <a:off x="2120" y="2249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32" name="Freeform 2610"/>
              <p:cNvSpPr>
                <a:spLocks/>
              </p:cNvSpPr>
              <p:nvPr/>
            </p:nvSpPr>
            <p:spPr bwMode="auto">
              <a:xfrm>
                <a:off x="2120" y="2247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33" name="Freeform 2611"/>
              <p:cNvSpPr>
                <a:spLocks/>
              </p:cNvSpPr>
              <p:nvPr/>
            </p:nvSpPr>
            <p:spPr bwMode="auto">
              <a:xfrm>
                <a:off x="2113" y="2247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34" name="Freeform 2612"/>
              <p:cNvSpPr>
                <a:spLocks/>
              </p:cNvSpPr>
              <p:nvPr/>
            </p:nvSpPr>
            <p:spPr bwMode="auto">
              <a:xfrm>
                <a:off x="2110" y="2249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35" name="Freeform 2613"/>
              <p:cNvSpPr>
                <a:spLocks/>
              </p:cNvSpPr>
              <p:nvPr/>
            </p:nvSpPr>
            <p:spPr bwMode="auto">
              <a:xfrm>
                <a:off x="2036" y="2126"/>
                <a:ext cx="22" cy="64"/>
              </a:xfrm>
              <a:custGeom>
                <a:avLst/>
                <a:gdLst>
                  <a:gd name="T0" fmla="*/ 10 w 22"/>
                  <a:gd name="T1" fmla="*/ 0 h 64"/>
                  <a:gd name="T2" fmla="*/ 0 w 22"/>
                  <a:gd name="T3" fmla="*/ 60 h 64"/>
                  <a:gd name="T4" fmla="*/ 22 w 22"/>
                  <a:gd name="T5" fmla="*/ 64 h 64"/>
                  <a:gd name="T6" fmla="*/ 10 w 22"/>
                  <a:gd name="T7" fmla="*/ 0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2"/>
                  <a:gd name="T13" fmla="*/ 0 h 64"/>
                  <a:gd name="T14" fmla="*/ 22 w 22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2" h="64">
                    <a:moveTo>
                      <a:pt x="10" y="0"/>
                    </a:moveTo>
                    <a:lnTo>
                      <a:pt x="0" y="60"/>
                    </a:lnTo>
                    <a:lnTo>
                      <a:pt x="22" y="64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36" name="Line 2614"/>
              <p:cNvSpPr>
                <a:spLocks noChangeShapeType="1"/>
              </p:cNvSpPr>
              <p:nvPr/>
            </p:nvSpPr>
            <p:spPr bwMode="auto">
              <a:xfrm flipH="1">
                <a:off x="2036" y="2126"/>
                <a:ext cx="10" cy="60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37" name="Line 2615"/>
              <p:cNvSpPr>
                <a:spLocks noChangeShapeType="1"/>
              </p:cNvSpPr>
              <p:nvPr/>
            </p:nvSpPr>
            <p:spPr bwMode="auto">
              <a:xfrm>
                <a:off x="2046" y="2126"/>
                <a:ext cx="12" cy="64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38" name="Freeform 2616"/>
              <p:cNvSpPr>
                <a:spLocks/>
              </p:cNvSpPr>
              <p:nvPr/>
            </p:nvSpPr>
            <p:spPr bwMode="auto">
              <a:xfrm>
                <a:off x="1969" y="2209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839" name="Freeform 2617"/>
              <p:cNvSpPr>
                <a:spLocks/>
              </p:cNvSpPr>
              <p:nvPr/>
            </p:nvSpPr>
            <p:spPr bwMode="auto">
              <a:xfrm>
                <a:off x="1972" y="2209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7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24634" name="Group 2618"/>
            <p:cNvGrpSpPr>
              <a:grpSpLocks/>
            </p:cNvGrpSpPr>
            <p:nvPr/>
          </p:nvGrpSpPr>
          <p:grpSpPr bwMode="auto">
            <a:xfrm>
              <a:off x="1969" y="2088"/>
              <a:ext cx="641" cy="620"/>
              <a:chOff x="1969" y="2088"/>
              <a:chExt cx="641" cy="620"/>
            </a:xfrm>
          </p:grpSpPr>
          <p:sp>
            <p:nvSpPr>
              <p:cNvPr id="27440" name="Freeform 2619"/>
              <p:cNvSpPr>
                <a:spLocks/>
              </p:cNvSpPr>
              <p:nvPr/>
            </p:nvSpPr>
            <p:spPr bwMode="auto">
              <a:xfrm>
                <a:off x="1978" y="2209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41" name="Freeform 2620"/>
              <p:cNvSpPr>
                <a:spLocks/>
              </p:cNvSpPr>
              <p:nvPr/>
            </p:nvSpPr>
            <p:spPr bwMode="auto">
              <a:xfrm>
                <a:off x="1978" y="2209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42" name="Freeform 2621"/>
              <p:cNvSpPr>
                <a:spLocks/>
              </p:cNvSpPr>
              <p:nvPr/>
            </p:nvSpPr>
            <p:spPr bwMode="auto">
              <a:xfrm>
                <a:off x="1978" y="2202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43" name="Freeform 2622"/>
              <p:cNvSpPr>
                <a:spLocks/>
              </p:cNvSpPr>
              <p:nvPr/>
            </p:nvSpPr>
            <p:spPr bwMode="auto">
              <a:xfrm>
                <a:off x="1978" y="2200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44" name="Freeform 2623"/>
              <p:cNvSpPr>
                <a:spLocks/>
              </p:cNvSpPr>
              <p:nvPr/>
            </p:nvSpPr>
            <p:spPr bwMode="auto">
              <a:xfrm>
                <a:off x="1972" y="2200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2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2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45" name="Freeform 2624"/>
              <p:cNvSpPr>
                <a:spLocks/>
              </p:cNvSpPr>
              <p:nvPr/>
            </p:nvSpPr>
            <p:spPr bwMode="auto">
              <a:xfrm>
                <a:off x="1969" y="2202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46" name="Freeform 2625"/>
              <p:cNvSpPr>
                <a:spLocks/>
              </p:cNvSpPr>
              <p:nvPr/>
            </p:nvSpPr>
            <p:spPr bwMode="auto">
              <a:xfrm>
                <a:off x="1969" y="2175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3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3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47" name="Freeform 2626"/>
              <p:cNvSpPr>
                <a:spLocks/>
              </p:cNvSpPr>
              <p:nvPr/>
            </p:nvSpPr>
            <p:spPr bwMode="auto">
              <a:xfrm>
                <a:off x="1972" y="2175"/>
                <a:ext cx="6" cy="9"/>
              </a:xfrm>
              <a:custGeom>
                <a:avLst/>
                <a:gdLst>
                  <a:gd name="T0" fmla="*/ 0 w 6"/>
                  <a:gd name="T1" fmla="*/ 6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6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48" name="Freeform 2627"/>
              <p:cNvSpPr>
                <a:spLocks/>
              </p:cNvSpPr>
              <p:nvPr/>
            </p:nvSpPr>
            <p:spPr bwMode="auto">
              <a:xfrm>
                <a:off x="1978" y="2175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49" name="Freeform 2628"/>
              <p:cNvSpPr>
                <a:spLocks/>
              </p:cNvSpPr>
              <p:nvPr/>
            </p:nvSpPr>
            <p:spPr bwMode="auto">
              <a:xfrm>
                <a:off x="1978" y="2175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50" name="Freeform 2629"/>
              <p:cNvSpPr>
                <a:spLocks/>
              </p:cNvSpPr>
              <p:nvPr/>
            </p:nvSpPr>
            <p:spPr bwMode="auto">
              <a:xfrm>
                <a:off x="1978" y="2168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51" name="Freeform 2630"/>
              <p:cNvSpPr>
                <a:spLocks/>
              </p:cNvSpPr>
              <p:nvPr/>
            </p:nvSpPr>
            <p:spPr bwMode="auto">
              <a:xfrm>
                <a:off x="1978" y="2165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52" name="Freeform 2631"/>
              <p:cNvSpPr>
                <a:spLocks/>
              </p:cNvSpPr>
              <p:nvPr/>
            </p:nvSpPr>
            <p:spPr bwMode="auto">
              <a:xfrm>
                <a:off x="1972" y="2165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53" name="Freeform 2632"/>
              <p:cNvSpPr>
                <a:spLocks/>
              </p:cNvSpPr>
              <p:nvPr/>
            </p:nvSpPr>
            <p:spPr bwMode="auto">
              <a:xfrm>
                <a:off x="1969" y="2168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54" name="Line 2633"/>
              <p:cNvSpPr>
                <a:spLocks noChangeShapeType="1"/>
              </p:cNvSpPr>
              <p:nvPr/>
            </p:nvSpPr>
            <p:spPr bwMode="auto">
              <a:xfrm flipH="1" flipV="1">
                <a:off x="2036" y="2186"/>
                <a:ext cx="22" cy="4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55" name="Freeform 2634"/>
              <p:cNvSpPr>
                <a:spLocks/>
              </p:cNvSpPr>
              <p:nvPr/>
            </p:nvSpPr>
            <p:spPr bwMode="auto">
              <a:xfrm>
                <a:off x="1973" y="2115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56" name="Freeform 2635"/>
              <p:cNvSpPr>
                <a:spLocks/>
              </p:cNvSpPr>
              <p:nvPr/>
            </p:nvSpPr>
            <p:spPr bwMode="auto">
              <a:xfrm>
                <a:off x="1976" y="2115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57" name="Freeform 2636"/>
              <p:cNvSpPr>
                <a:spLocks/>
              </p:cNvSpPr>
              <p:nvPr/>
            </p:nvSpPr>
            <p:spPr bwMode="auto">
              <a:xfrm>
                <a:off x="1983" y="2115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6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58" name="Freeform 2637"/>
              <p:cNvSpPr>
                <a:spLocks/>
              </p:cNvSpPr>
              <p:nvPr/>
            </p:nvSpPr>
            <p:spPr bwMode="auto">
              <a:xfrm>
                <a:off x="1983" y="2115"/>
                <a:ext cx="9" cy="6"/>
              </a:xfrm>
              <a:custGeom>
                <a:avLst/>
                <a:gdLst>
                  <a:gd name="T0" fmla="*/ 6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6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6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59" name="Freeform 2638"/>
              <p:cNvSpPr>
                <a:spLocks/>
              </p:cNvSpPr>
              <p:nvPr/>
            </p:nvSpPr>
            <p:spPr bwMode="auto">
              <a:xfrm>
                <a:off x="1983" y="2108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60" name="Freeform 2639"/>
              <p:cNvSpPr>
                <a:spLocks/>
              </p:cNvSpPr>
              <p:nvPr/>
            </p:nvSpPr>
            <p:spPr bwMode="auto">
              <a:xfrm>
                <a:off x="1983" y="2105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61" name="Freeform 2640"/>
              <p:cNvSpPr>
                <a:spLocks/>
              </p:cNvSpPr>
              <p:nvPr/>
            </p:nvSpPr>
            <p:spPr bwMode="auto">
              <a:xfrm>
                <a:off x="1976" y="2105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62" name="Freeform 2641"/>
              <p:cNvSpPr>
                <a:spLocks/>
              </p:cNvSpPr>
              <p:nvPr/>
            </p:nvSpPr>
            <p:spPr bwMode="auto">
              <a:xfrm>
                <a:off x="1973" y="2108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63" name="Freeform 2642"/>
              <p:cNvSpPr>
                <a:spLocks/>
              </p:cNvSpPr>
              <p:nvPr/>
            </p:nvSpPr>
            <p:spPr bwMode="auto">
              <a:xfrm>
                <a:off x="1973" y="2144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64" name="Freeform 2643"/>
              <p:cNvSpPr>
                <a:spLocks/>
              </p:cNvSpPr>
              <p:nvPr/>
            </p:nvSpPr>
            <p:spPr bwMode="auto">
              <a:xfrm>
                <a:off x="1976" y="2144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65" name="Freeform 2644"/>
              <p:cNvSpPr>
                <a:spLocks/>
              </p:cNvSpPr>
              <p:nvPr/>
            </p:nvSpPr>
            <p:spPr bwMode="auto">
              <a:xfrm>
                <a:off x="1983" y="2144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66" name="Freeform 2645"/>
              <p:cNvSpPr>
                <a:spLocks/>
              </p:cNvSpPr>
              <p:nvPr/>
            </p:nvSpPr>
            <p:spPr bwMode="auto">
              <a:xfrm>
                <a:off x="1983" y="2144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67" name="Freeform 2646"/>
              <p:cNvSpPr>
                <a:spLocks/>
              </p:cNvSpPr>
              <p:nvPr/>
            </p:nvSpPr>
            <p:spPr bwMode="auto">
              <a:xfrm>
                <a:off x="1983" y="2138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6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68" name="Freeform 2647"/>
              <p:cNvSpPr>
                <a:spLocks/>
              </p:cNvSpPr>
              <p:nvPr/>
            </p:nvSpPr>
            <p:spPr bwMode="auto">
              <a:xfrm>
                <a:off x="1983" y="2135"/>
                <a:ext cx="6" cy="9"/>
              </a:xfrm>
              <a:custGeom>
                <a:avLst/>
                <a:gdLst>
                  <a:gd name="T0" fmla="*/ 6 w 6"/>
                  <a:gd name="T1" fmla="*/ 3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69" name="Freeform 2648"/>
              <p:cNvSpPr>
                <a:spLocks/>
              </p:cNvSpPr>
              <p:nvPr/>
            </p:nvSpPr>
            <p:spPr bwMode="auto">
              <a:xfrm>
                <a:off x="1976" y="2135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70" name="Freeform 2649"/>
              <p:cNvSpPr>
                <a:spLocks/>
              </p:cNvSpPr>
              <p:nvPr/>
            </p:nvSpPr>
            <p:spPr bwMode="auto">
              <a:xfrm>
                <a:off x="1973" y="2138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71" name="Freeform 2650"/>
              <p:cNvSpPr>
                <a:spLocks/>
              </p:cNvSpPr>
              <p:nvPr/>
            </p:nvSpPr>
            <p:spPr bwMode="auto">
              <a:xfrm>
                <a:off x="2123" y="2149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72" name="Freeform 2651"/>
              <p:cNvSpPr>
                <a:spLocks/>
              </p:cNvSpPr>
              <p:nvPr/>
            </p:nvSpPr>
            <p:spPr bwMode="auto">
              <a:xfrm>
                <a:off x="2126" y="2149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73" name="Freeform 2652"/>
              <p:cNvSpPr>
                <a:spLocks/>
              </p:cNvSpPr>
              <p:nvPr/>
            </p:nvSpPr>
            <p:spPr bwMode="auto">
              <a:xfrm>
                <a:off x="2133" y="2149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74" name="Freeform 2653"/>
              <p:cNvSpPr>
                <a:spLocks/>
              </p:cNvSpPr>
              <p:nvPr/>
            </p:nvSpPr>
            <p:spPr bwMode="auto">
              <a:xfrm>
                <a:off x="2133" y="2149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75" name="Freeform 2654"/>
              <p:cNvSpPr>
                <a:spLocks/>
              </p:cNvSpPr>
              <p:nvPr/>
            </p:nvSpPr>
            <p:spPr bwMode="auto">
              <a:xfrm>
                <a:off x="2133" y="2142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76" name="Freeform 2655"/>
              <p:cNvSpPr>
                <a:spLocks/>
              </p:cNvSpPr>
              <p:nvPr/>
            </p:nvSpPr>
            <p:spPr bwMode="auto">
              <a:xfrm>
                <a:off x="2133" y="2139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77" name="Freeform 2656"/>
              <p:cNvSpPr>
                <a:spLocks/>
              </p:cNvSpPr>
              <p:nvPr/>
            </p:nvSpPr>
            <p:spPr bwMode="auto">
              <a:xfrm>
                <a:off x="2126" y="2139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78" name="Freeform 2657"/>
              <p:cNvSpPr>
                <a:spLocks/>
              </p:cNvSpPr>
              <p:nvPr/>
            </p:nvSpPr>
            <p:spPr bwMode="auto">
              <a:xfrm>
                <a:off x="2123" y="2142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79" name="Freeform 2658"/>
              <p:cNvSpPr>
                <a:spLocks/>
              </p:cNvSpPr>
              <p:nvPr/>
            </p:nvSpPr>
            <p:spPr bwMode="auto">
              <a:xfrm>
                <a:off x="2119" y="2200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80" name="Freeform 2659"/>
              <p:cNvSpPr>
                <a:spLocks/>
              </p:cNvSpPr>
              <p:nvPr/>
            </p:nvSpPr>
            <p:spPr bwMode="auto">
              <a:xfrm>
                <a:off x="2122" y="2200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81" name="Freeform 2660"/>
              <p:cNvSpPr>
                <a:spLocks/>
              </p:cNvSpPr>
              <p:nvPr/>
            </p:nvSpPr>
            <p:spPr bwMode="auto">
              <a:xfrm>
                <a:off x="2129" y="2200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82" name="Freeform 2661"/>
              <p:cNvSpPr>
                <a:spLocks/>
              </p:cNvSpPr>
              <p:nvPr/>
            </p:nvSpPr>
            <p:spPr bwMode="auto">
              <a:xfrm>
                <a:off x="2129" y="2200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83" name="Freeform 2662"/>
              <p:cNvSpPr>
                <a:spLocks/>
              </p:cNvSpPr>
              <p:nvPr/>
            </p:nvSpPr>
            <p:spPr bwMode="auto">
              <a:xfrm>
                <a:off x="2129" y="2194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6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84" name="Freeform 2663"/>
              <p:cNvSpPr>
                <a:spLocks/>
              </p:cNvSpPr>
              <p:nvPr/>
            </p:nvSpPr>
            <p:spPr bwMode="auto">
              <a:xfrm>
                <a:off x="2129" y="2191"/>
                <a:ext cx="6" cy="9"/>
              </a:xfrm>
              <a:custGeom>
                <a:avLst/>
                <a:gdLst>
                  <a:gd name="T0" fmla="*/ 6 w 6"/>
                  <a:gd name="T1" fmla="*/ 3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85" name="Freeform 2664"/>
              <p:cNvSpPr>
                <a:spLocks/>
              </p:cNvSpPr>
              <p:nvPr/>
            </p:nvSpPr>
            <p:spPr bwMode="auto">
              <a:xfrm>
                <a:off x="2122" y="2191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86" name="Freeform 2665"/>
              <p:cNvSpPr>
                <a:spLocks/>
              </p:cNvSpPr>
              <p:nvPr/>
            </p:nvSpPr>
            <p:spPr bwMode="auto">
              <a:xfrm>
                <a:off x="2119" y="2194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87" name="Freeform 2666"/>
              <p:cNvSpPr>
                <a:spLocks/>
              </p:cNvSpPr>
              <p:nvPr/>
            </p:nvSpPr>
            <p:spPr bwMode="auto">
              <a:xfrm>
                <a:off x="2119" y="2175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88" name="Freeform 2667"/>
              <p:cNvSpPr>
                <a:spLocks/>
              </p:cNvSpPr>
              <p:nvPr/>
            </p:nvSpPr>
            <p:spPr bwMode="auto">
              <a:xfrm>
                <a:off x="2122" y="2175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89" name="Freeform 2668"/>
              <p:cNvSpPr>
                <a:spLocks/>
              </p:cNvSpPr>
              <p:nvPr/>
            </p:nvSpPr>
            <p:spPr bwMode="auto">
              <a:xfrm>
                <a:off x="2129" y="2175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6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90" name="Freeform 2669"/>
              <p:cNvSpPr>
                <a:spLocks/>
              </p:cNvSpPr>
              <p:nvPr/>
            </p:nvSpPr>
            <p:spPr bwMode="auto">
              <a:xfrm>
                <a:off x="2129" y="2175"/>
                <a:ext cx="9" cy="6"/>
              </a:xfrm>
              <a:custGeom>
                <a:avLst/>
                <a:gdLst>
                  <a:gd name="T0" fmla="*/ 6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6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6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91" name="Freeform 2670"/>
              <p:cNvSpPr>
                <a:spLocks/>
              </p:cNvSpPr>
              <p:nvPr/>
            </p:nvSpPr>
            <p:spPr bwMode="auto">
              <a:xfrm>
                <a:off x="2129" y="2168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92" name="Freeform 2671"/>
              <p:cNvSpPr>
                <a:spLocks/>
              </p:cNvSpPr>
              <p:nvPr/>
            </p:nvSpPr>
            <p:spPr bwMode="auto">
              <a:xfrm>
                <a:off x="2129" y="2165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93" name="Freeform 2672"/>
              <p:cNvSpPr>
                <a:spLocks/>
              </p:cNvSpPr>
              <p:nvPr/>
            </p:nvSpPr>
            <p:spPr bwMode="auto">
              <a:xfrm>
                <a:off x="2122" y="2165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94" name="Freeform 2673"/>
              <p:cNvSpPr>
                <a:spLocks/>
              </p:cNvSpPr>
              <p:nvPr/>
            </p:nvSpPr>
            <p:spPr bwMode="auto">
              <a:xfrm>
                <a:off x="2119" y="2168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95" name="Freeform 2674"/>
              <p:cNvSpPr>
                <a:spLocks/>
              </p:cNvSpPr>
              <p:nvPr/>
            </p:nvSpPr>
            <p:spPr bwMode="auto">
              <a:xfrm>
                <a:off x="2115" y="2222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96" name="Freeform 2675"/>
              <p:cNvSpPr>
                <a:spLocks/>
              </p:cNvSpPr>
              <p:nvPr/>
            </p:nvSpPr>
            <p:spPr bwMode="auto">
              <a:xfrm>
                <a:off x="2118" y="2222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7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97" name="Freeform 2676"/>
              <p:cNvSpPr>
                <a:spLocks/>
              </p:cNvSpPr>
              <p:nvPr/>
            </p:nvSpPr>
            <p:spPr bwMode="auto">
              <a:xfrm>
                <a:off x="2124" y="2222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98" name="Freeform 2677"/>
              <p:cNvSpPr>
                <a:spLocks/>
              </p:cNvSpPr>
              <p:nvPr/>
            </p:nvSpPr>
            <p:spPr bwMode="auto">
              <a:xfrm>
                <a:off x="2124" y="2222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99" name="Freeform 2678"/>
              <p:cNvSpPr>
                <a:spLocks/>
              </p:cNvSpPr>
              <p:nvPr/>
            </p:nvSpPr>
            <p:spPr bwMode="auto">
              <a:xfrm>
                <a:off x="2124" y="2215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00" name="Freeform 2679"/>
              <p:cNvSpPr>
                <a:spLocks/>
              </p:cNvSpPr>
              <p:nvPr/>
            </p:nvSpPr>
            <p:spPr bwMode="auto">
              <a:xfrm>
                <a:off x="2124" y="2212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01" name="Freeform 2680"/>
              <p:cNvSpPr>
                <a:spLocks/>
              </p:cNvSpPr>
              <p:nvPr/>
            </p:nvSpPr>
            <p:spPr bwMode="auto">
              <a:xfrm>
                <a:off x="2118" y="2212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02" name="Freeform 2681"/>
              <p:cNvSpPr>
                <a:spLocks/>
              </p:cNvSpPr>
              <p:nvPr/>
            </p:nvSpPr>
            <p:spPr bwMode="auto">
              <a:xfrm>
                <a:off x="2115" y="2215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03" name="Freeform 2682"/>
              <p:cNvSpPr>
                <a:spLocks/>
              </p:cNvSpPr>
              <p:nvPr/>
            </p:nvSpPr>
            <p:spPr bwMode="auto">
              <a:xfrm>
                <a:off x="2128" y="2119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04" name="Freeform 2683"/>
              <p:cNvSpPr>
                <a:spLocks/>
              </p:cNvSpPr>
              <p:nvPr/>
            </p:nvSpPr>
            <p:spPr bwMode="auto">
              <a:xfrm>
                <a:off x="2131" y="2119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7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05" name="Freeform 2684"/>
              <p:cNvSpPr>
                <a:spLocks/>
              </p:cNvSpPr>
              <p:nvPr/>
            </p:nvSpPr>
            <p:spPr bwMode="auto">
              <a:xfrm>
                <a:off x="2137" y="2119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06" name="Freeform 2685"/>
              <p:cNvSpPr>
                <a:spLocks/>
              </p:cNvSpPr>
              <p:nvPr/>
            </p:nvSpPr>
            <p:spPr bwMode="auto">
              <a:xfrm>
                <a:off x="2137" y="2119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07" name="Freeform 2686"/>
              <p:cNvSpPr>
                <a:spLocks/>
              </p:cNvSpPr>
              <p:nvPr/>
            </p:nvSpPr>
            <p:spPr bwMode="auto">
              <a:xfrm>
                <a:off x="2137" y="2112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08" name="Freeform 2687"/>
              <p:cNvSpPr>
                <a:spLocks/>
              </p:cNvSpPr>
              <p:nvPr/>
            </p:nvSpPr>
            <p:spPr bwMode="auto">
              <a:xfrm>
                <a:off x="2137" y="2109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09" name="Freeform 2688"/>
              <p:cNvSpPr>
                <a:spLocks/>
              </p:cNvSpPr>
              <p:nvPr/>
            </p:nvSpPr>
            <p:spPr bwMode="auto">
              <a:xfrm>
                <a:off x="2131" y="2109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10" name="Freeform 2689"/>
              <p:cNvSpPr>
                <a:spLocks/>
              </p:cNvSpPr>
              <p:nvPr/>
            </p:nvSpPr>
            <p:spPr bwMode="auto">
              <a:xfrm>
                <a:off x="2128" y="2112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11" name="Freeform 2690"/>
              <p:cNvSpPr>
                <a:spLocks/>
              </p:cNvSpPr>
              <p:nvPr/>
            </p:nvSpPr>
            <p:spPr bwMode="auto">
              <a:xfrm>
                <a:off x="2132" y="2097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12" name="Freeform 2691"/>
              <p:cNvSpPr>
                <a:spLocks/>
              </p:cNvSpPr>
              <p:nvPr/>
            </p:nvSpPr>
            <p:spPr bwMode="auto">
              <a:xfrm>
                <a:off x="2135" y="2097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13" name="Freeform 2692"/>
              <p:cNvSpPr>
                <a:spLocks/>
              </p:cNvSpPr>
              <p:nvPr/>
            </p:nvSpPr>
            <p:spPr bwMode="auto">
              <a:xfrm>
                <a:off x="2141" y="2097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14" name="Freeform 2693"/>
              <p:cNvSpPr>
                <a:spLocks/>
              </p:cNvSpPr>
              <p:nvPr/>
            </p:nvSpPr>
            <p:spPr bwMode="auto">
              <a:xfrm>
                <a:off x="2141" y="2097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15" name="Freeform 2694"/>
              <p:cNvSpPr>
                <a:spLocks/>
              </p:cNvSpPr>
              <p:nvPr/>
            </p:nvSpPr>
            <p:spPr bwMode="auto">
              <a:xfrm>
                <a:off x="2141" y="2091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16" name="Freeform 2695"/>
              <p:cNvSpPr>
                <a:spLocks/>
              </p:cNvSpPr>
              <p:nvPr/>
            </p:nvSpPr>
            <p:spPr bwMode="auto">
              <a:xfrm>
                <a:off x="2141" y="2088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17" name="Freeform 2696"/>
              <p:cNvSpPr>
                <a:spLocks/>
              </p:cNvSpPr>
              <p:nvPr/>
            </p:nvSpPr>
            <p:spPr bwMode="auto">
              <a:xfrm>
                <a:off x="2135" y="2088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18" name="Freeform 2697"/>
              <p:cNvSpPr>
                <a:spLocks/>
              </p:cNvSpPr>
              <p:nvPr/>
            </p:nvSpPr>
            <p:spPr bwMode="auto">
              <a:xfrm>
                <a:off x="2132" y="2091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19" name="Freeform 2698"/>
              <p:cNvSpPr>
                <a:spLocks/>
              </p:cNvSpPr>
              <p:nvPr/>
            </p:nvSpPr>
            <p:spPr bwMode="auto">
              <a:xfrm>
                <a:off x="2592" y="2406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20" name="Freeform 2699"/>
              <p:cNvSpPr>
                <a:spLocks/>
              </p:cNvSpPr>
              <p:nvPr/>
            </p:nvSpPr>
            <p:spPr bwMode="auto">
              <a:xfrm>
                <a:off x="2594" y="2406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21" name="Freeform 2700"/>
              <p:cNvSpPr>
                <a:spLocks/>
              </p:cNvSpPr>
              <p:nvPr/>
            </p:nvSpPr>
            <p:spPr bwMode="auto">
              <a:xfrm>
                <a:off x="2601" y="2406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22" name="Freeform 2701"/>
              <p:cNvSpPr>
                <a:spLocks/>
              </p:cNvSpPr>
              <p:nvPr/>
            </p:nvSpPr>
            <p:spPr bwMode="auto">
              <a:xfrm>
                <a:off x="2601" y="2406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23" name="Freeform 2702"/>
              <p:cNvSpPr>
                <a:spLocks/>
              </p:cNvSpPr>
              <p:nvPr/>
            </p:nvSpPr>
            <p:spPr bwMode="auto">
              <a:xfrm>
                <a:off x="2601" y="2400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24" name="Freeform 2703"/>
              <p:cNvSpPr>
                <a:spLocks/>
              </p:cNvSpPr>
              <p:nvPr/>
            </p:nvSpPr>
            <p:spPr bwMode="auto">
              <a:xfrm>
                <a:off x="2601" y="2397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25" name="Freeform 2704"/>
              <p:cNvSpPr>
                <a:spLocks/>
              </p:cNvSpPr>
              <p:nvPr/>
            </p:nvSpPr>
            <p:spPr bwMode="auto">
              <a:xfrm>
                <a:off x="2594" y="2397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26" name="Freeform 2705"/>
              <p:cNvSpPr>
                <a:spLocks/>
              </p:cNvSpPr>
              <p:nvPr/>
            </p:nvSpPr>
            <p:spPr bwMode="auto">
              <a:xfrm>
                <a:off x="2592" y="2400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27" name="Freeform 2706"/>
              <p:cNvSpPr>
                <a:spLocks/>
              </p:cNvSpPr>
              <p:nvPr/>
            </p:nvSpPr>
            <p:spPr bwMode="auto">
              <a:xfrm>
                <a:off x="2501" y="2406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28" name="Freeform 2707"/>
              <p:cNvSpPr>
                <a:spLocks/>
              </p:cNvSpPr>
              <p:nvPr/>
            </p:nvSpPr>
            <p:spPr bwMode="auto">
              <a:xfrm>
                <a:off x="2504" y="2406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29" name="Freeform 2708"/>
              <p:cNvSpPr>
                <a:spLocks/>
              </p:cNvSpPr>
              <p:nvPr/>
            </p:nvSpPr>
            <p:spPr bwMode="auto">
              <a:xfrm>
                <a:off x="2511" y="2406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30" name="Freeform 2709"/>
              <p:cNvSpPr>
                <a:spLocks/>
              </p:cNvSpPr>
              <p:nvPr/>
            </p:nvSpPr>
            <p:spPr bwMode="auto">
              <a:xfrm>
                <a:off x="2511" y="2406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31" name="Freeform 2710"/>
              <p:cNvSpPr>
                <a:spLocks/>
              </p:cNvSpPr>
              <p:nvPr/>
            </p:nvSpPr>
            <p:spPr bwMode="auto">
              <a:xfrm>
                <a:off x="2511" y="2400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32" name="Freeform 2711"/>
              <p:cNvSpPr>
                <a:spLocks/>
              </p:cNvSpPr>
              <p:nvPr/>
            </p:nvSpPr>
            <p:spPr bwMode="auto">
              <a:xfrm>
                <a:off x="2511" y="2397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33" name="Freeform 2712"/>
              <p:cNvSpPr>
                <a:spLocks/>
              </p:cNvSpPr>
              <p:nvPr/>
            </p:nvSpPr>
            <p:spPr bwMode="auto">
              <a:xfrm>
                <a:off x="2504" y="2397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34" name="Freeform 2713"/>
              <p:cNvSpPr>
                <a:spLocks/>
              </p:cNvSpPr>
              <p:nvPr/>
            </p:nvSpPr>
            <p:spPr bwMode="auto">
              <a:xfrm>
                <a:off x="2501" y="2400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35" name="Freeform 2714"/>
              <p:cNvSpPr>
                <a:spLocks/>
              </p:cNvSpPr>
              <p:nvPr/>
            </p:nvSpPr>
            <p:spPr bwMode="auto">
              <a:xfrm>
                <a:off x="2402" y="2406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36" name="Freeform 2715"/>
              <p:cNvSpPr>
                <a:spLocks/>
              </p:cNvSpPr>
              <p:nvPr/>
            </p:nvSpPr>
            <p:spPr bwMode="auto">
              <a:xfrm>
                <a:off x="2405" y="2406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37" name="Freeform 2716"/>
              <p:cNvSpPr>
                <a:spLocks/>
              </p:cNvSpPr>
              <p:nvPr/>
            </p:nvSpPr>
            <p:spPr bwMode="auto">
              <a:xfrm>
                <a:off x="2412" y="2406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38" name="Freeform 2717"/>
              <p:cNvSpPr>
                <a:spLocks/>
              </p:cNvSpPr>
              <p:nvPr/>
            </p:nvSpPr>
            <p:spPr bwMode="auto">
              <a:xfrm>
                <a:off x="2412" y="2406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39" name="Freeform 2718"/>
              <p:cNvSpPr>
                <a:spLocks/>
              </p:cNvSpPr>
              <p:nvPr/>
            </p:nvSpPr>
            <p:spPr bwMode="auto">
              <a:xfrm>
                <a:off x="2412" y="2400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40" name="Freeform 2719"/>
              <p:cNvSpPr>
                <a:spLocks/>
              </p:cNvSpPr>
              <p:nvPr/>
            </p:nvSpPr>
            <p:spPr bwMode="auto">
              <a:xfrm>
                <a:off x="2412" y="2397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41" name="Freeform 2720"/>
              <p:cNvSpPr>
                <a:spLocks/>
              </p:cNvSpPr>
              <p:nvPr/>
            </p:nvSpPr>
            <p:spPr bwMode="auto">
              <a:xfrm>
                <a:off x="2405" y="2397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42" name="Freeform 2721"/>
              <p:cNvSpPr>
                <a:spLocks/>
              </p:cNvSpPr>
              <p:nvPr/>
            </p:nvSpPr>
            <p:spPr bwMode="auto">
              <a:xfrm>
                <a:off x="2402" y="2400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43" name="Freeform 2722"/>
              <p:cNvSpPr>
                <a:spLocks/>
              </p:cNvSpPr>
              <p:nvPr/>
            </p:nvSpPr>
            <p:spPr bwMode="auto">
              <a:xfrm>
                <a:off x="2295" y="2406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44" name="Freeform 2723"/>
              <p:cNvSpPr>
                <a:spLocks/>
              </p:cNvSpPr>
              <p:nvPr/>
            </p:nvSpPr>
            <p:spPr bwMode="auto">
              <a:xfrm>
                <a:off x="2298" y="2406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45" name="Freeform 2724"/>
              <p:cNvSpPr>
                <a:spLocks/>
              </p:cNvSpPr>
              <p:nvPr/>
            </p:nvSpPr>
            <p:spPr bwMode="auto">
              <a:xfrm>
                <a:off x="2305" y="2406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46" name="Freeform 2725"/>
              <p:cNvSpPr>
                <a:spLocks/>
              </p:cNvSpPr>
              <p:nvPr/>
            </p:nvSpPr>
            <p:spPr bwMode="auto">
              <a:xfrm>
                <a:off x="2305" y="2406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47" name="Freeform 2726"/>
              <p:cNvSpPr>
                <a:spLocks/>
              </p:cNvSpPr>
              <p:nvPr/>
            </p:nvSpPr>
            <p:spPr bwMode="auto">
              <a:xfrm>
                <a:off x="2305" y="2400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6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48" name="Freeform 2727"/>
              <p:cNvSpPr>
                <a:spLocks/>
              </p:cNvSpPr>
              <p:nvPr/>
            </p:nvSpPr>
            <p:spPr bwMode="auto">
              <a:xfrm>
                <a:off x="2305" y="2397"/>
                <a:ext cx="6" cy="9"/>
              </a:xfrm>
              <a:custGeom>
                <a:avLst/>
                <a:gdLst>
                  <a:gd name="T0" fmla="*/ 6 w 6"/>
                  <a:gd name="T1" fmla="*/ 3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49" name="Freeform 2728"/>
              <p:cNvSpPr>
                <a:spLocks/>
              </p:cNvSpPr>
              <p:nvPr/>
            </p:nvSpPr>
            <p:spPr bwMode="auto">
              <a:xfrm>
                <a:off x="2298" y="2397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50" name="Freeform 2729"/>
              <p:cNvSpPr>
                <a:spLocks/>
              </p:cNvSpPr>
              <p:nvPr/>
            </p:nvSpPr>
            <p:spPr bwMode="auto">
              <a:xfrm>
                <a:off x="2295" y="2400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51" name="Freeform 2730"/>
              <p:cNvSpPr>
                <a:spLocks/>
              </p:cNvSpPr>
              <p:nvPr/>
            </p:nvSpPr>
            <p:spPr bwMode="auto">
              <a:xfrm>
                <a:off x="2214" y="2406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52" name="Freeform 2731"/>
              <p:cNvSpPr>
                <a:spLocks/>
              </p:cNvSpPr>
              <p:nvPr/>
            </p:nvSpPr>
            <p:spPr bwMode="auto">
              <a:xfrm>
                <a:off x="2216" y="2406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53" name="Freeform 2732"/>
              <p:cNvSpPr>
                <a:spLocks/>
              </p:cNvSpPr>
              <p:nvPr/>
            </p:nvSpPr>
            <p:spPr bwMode="auto">
              <a:xfrm>
                <a:off x="2223" y="2406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54" name="Freeform 2733"/>
              <p:cNvSpPr>
                <a:spLocks/>
              </p:cNvSpPr>
              <p:nvPr/>
            </p:nvSpPr>
            <p:spPr bwMode="auto">
              <a:xfrm>
                <a:off x="2223" y="2406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55" name="Freeform 2734"/>
              <p:cNvSpPr>
                <a:spLocks/>
              </p:cNvSpPr>
              <p:nvPr/>
            </p:nvSpPr>
            <p:spPr bwMode="auto">
              <a:xfrm>
                <a:off x="2223" y="2400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56" name="Freeform 2735"/>
              <p:cNvSpPr>
                <a:spLocks/>
              </p:cNvSpPr>
              <p:nvPr/>
            </p:nvSpPr>
            <p:spPr bwMode="auto">
              <a:xfrm>
                <a:off x="2223" y="2397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57" name="Freeform 2736"/>
              <p:cNvSpPr>
                <a:spLocks/>
              </p:cNvSpPr>
              <p:nvPr/>
            </p:nvSpPr>
            <p:spPr bwMode="auto">
              <a:xfrm>
                <a:off x="2216" y="2397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58" name="Freeform 2737"/>
              <p:cNvSpPr>
                <a:spLocks/>
              </p:cNvSpPr>
              <p:nvPr/>
            </p:nvSpPr>
            <p:spPr bwMode="auto">
              <a:xfrm>
                <a:off x="2214" y="2400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59" name="Line 2738"/>
              <p:cNvSpPr>
                <a:spLocks noChangeShapeType="1"/>
              </p:cNvSpPr>
              <p:nvPr/>
            </p:nvSpPr>
            <p:spPr bwMode="auto">
              <a:xfrm flipH="1" flipV="1">
                <a:off x="2427" y="2539"/>
                <a:ext cx="21" cy="4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60" name="Freeform 2739"/>
              <p:cNvSpPr>
                <a:spLocks/>
              </p:cNvSpPr>
              <p:nvPr/>
            </p:nvSpPr>
            <p:spPr bwMode="auto">
              <a:xfrm>
                <a:off x="2427" y="2479"/>
                <a:ext cx="21" cy="64"/>
              </a:xfrm>
              <a:custGeom>
                <a:avLst/>
                <a:gdLst>
                  <a:gd name="T0" fmla="*/ 10 w 21"/>
                  <a:gd name="T1" fmla="*/ 0 h 64"/>
                  <a:gd name="T2" fmla="*/ 0 w 21"/>
                  <a:gd name="T3" fmla="*/ 60 h 64"/>
                  <a:gd name="T4" fmla="*/ 21 w 21"/>
                  <a:gd name="T5" fmla="*/ 64 h 64"/>
                  <a:gd name="T6" fmla="*/ 10 w 21"/>
                  <a:gd name="T7" fmla="*/ 0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"/>
                  <a:gd name="T13" fmla="*/ 0 h 64"/>
                  <a:gd name="T14" fmla="*/ 21 w 21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" h="64">
                    <a:moveTo>
                      <a:pt x="10" y="0"/>
                    </a:moveTo>
                    <a:lnTo>
                      <a:pt x="0" y="60"/>
                    </a:lnTo>
                    <a:lnTo>
                      <a:pt x="21" y="64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61" name="Line 2740"/>
              <p:cNvSpPr>
                <a:spLocks noChangeShapeType="1"/>
              </p:cNvSpPr>
              <p:nvPr/>
            </p:nvSpPr>
            <p:spPr bwMode="auto">
              <a:xfrm>
                <a:off x="2437" y="2479"/>
                <a:ext cx="11" cy="64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62" name="Freeform 2741"/>
              <p:cNvSpPr>
                <a:spLocks/>
              </p:cNvSpPr>
              <p:nvPr/>
            </p:nvSpPr>
            <p:spPr bwMode="auto">
              <a:xfrm>
                <a:off x="2394" y="2565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63" name="Freeform 2742"/>
              <p:cNvSpPr>
                <a:spLocks/>
              </p:cNvSpPr>
              <p:nvPr/>
            </p:nvSpPr>
            <p:spPr bwMode="auto">
              <a:xfrm>
                <a:off x="2397" y="2565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64" name="Freeform 2743"/>
              <p:cNvSpPr>
                <a:spLocks/>
              </p:cNvSpPr>
              <p:nvPr/>
            </p:nvSpPr>
            <p:spPr bwMode="auto">
              <a:xfrm>
                <a:off x="2404" y="2565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65" name="Freeform 2744"/>
              <p:cNvSpPr>
                <a:spLocks/>
              </p:cNvSpPr>
              <p:nvPr/>
            </p:nvSpPr>
            <p:spPr bwMode="auto">
              <a:xfrm>
                <a:off x="2404" y="2565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66" name="Freeform 2745"/>
              <p:cNvSpPr>
                <a:spLocks/>
              </p:cNvSpPr>
              <p:nvPr/>
            </p:nvSpPr>
            <p:spPr bwMode="auto">
              <a:xfrm>
                <a:off x="2404" y="2559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6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67" name="Freeform 2746"/>
              <p:cNvSpPr>
                <a:spLocks/>
              </p:cNvSpPr>
              <p:nvPr/>
            </p:nvSpPr>
            <p:spPr bwMode="auto">
              <a:xfrm>
                <a:off x="2404" y="2556"/>
                <a:ext cx="6" cy="9"/>
              </a:xfrm>
              <a:custGeom>
                <a:avLst/>
                <a:gdLst>
                  <a:gd name="T0" fmla="*/ 6 w 6"/>
                  <a:gd name="T1" fmla="*/ 3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68" name="Freeform 2747"/>
              <p:cNvSpPr>
                <a:spLocks/>
              </p:cNvSpPr>
              <p:nvPr/>
            </p:nvSpPr>
            <p:spPr bwMode="auto">
              <a:xfrm>
                <a:off x="2397" y="2556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69" name="Freeform 2748"/>
              <p:cNvSpPr>
                <a:spLocks/>
              </p:cNvSpPr>
              <p:nvPr/>
            </p:nvSpPr>
            <p:spPr bwMode="auto">
              <a:xfrm>
                <a:off x="2394" y="2559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70" name="Freeform 2749"/>
              <p:cNvSpPr>
                <a:spLocks/>
              </p:cNvSpPr>
              <p:nvPr/>
            </p:nvSpPr>
            <p:spPr bwMode="auto">
              <a:xfrm>
                <a:off x="2287" y="2565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71" name="Freeform 2750"/>
              <p:cNvSpPr>
                <a:spLocks/>
              </p:cNvSpPr>
              <p:nvPr/>
            </p:nvSpPr>
            <p:spPr bwMode="auto">
              <a:xfrm>
                <a:off x="2289" y="2565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72" name="Freeform 2751"/>
              <p:cNvSpPr>
                <a:spLocks/>
              </p:cNvSpPr>
              <p:nvPr/>
            </p:nvSpPr>
            <p:spPr bwMode="auto">
              <a:xfrm>
                <a:off x="2296" y="2565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73" name="Freeform 2752"/>
              <p:cNvSpPr>
                <a:spLocks/>
              </p:cNvSpPr>
              <p:nvPr/>
            </p:nvSpPr>
            <p:spPr bwMode="auto">
              <a:xfrm>
                <a:off x="2296" y="2565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74" name="Freeform 2753"/>
              <p:cNvSpPr>
                <a:spLocks/>
              </p:cNvSpPr>
              <p:nvPr/>
            </p:nvSpPr>
            <p:spPr bwMode="auto">
              <a:xfrm>
                <a:off x="2296" y="2559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75" name="Freeform 2754"/>
              <p:cNvSpPr>
                <a:spLocks/>
              </p:cNvSpPr>
              <p:nvPr/>
            </p:nvSpPr>
            <p:spPr bwMode="auto">
              <a:xfrm>
                <a:off x="2296" y="2556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76" name="Freeform 2755"/>
              <p:cNvSpPr>
                <a:spLocks/>
              </p:cNvSpPr>
              <p:nvPr/>
            </p:nvSpPr>
            <p:spPr bwMode="auto">
              <a:xfrm>
                <a:off x="2289" y="2556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77" name="Freeform 2756"/>
              <p:cNvSpPr>
                <a:spLocks/>
              </p:cNvSpPr>
              <p:nvPr/>
            </p:nvSpPr>
            <p:spPr bwMode="auto">
              <a:xfrm>
                <a:off x="2287" y="2559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78" name="Freeform 2757"/>
              <p:cNvSpPr>
                <a:spLocks/>
              </p:cNvSpPr>
              <p:nvPr/>
            </p:nvSpPr>
            <p:spPr bwMode="auto">
              <a:xfrm>
                <a:off x="2205" y="2565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79" name="Freeform 2758"/>
              <p:cNvSpPr>
                <a:spLocks/>
              </p:cNvSpPr>
              <p:nvPr/>
            </p:nvSpPr>
            <p:spPr bwMode="auto">
              <a:xfrm>
                <a:off x="2208" y="2565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80" name="Freeform 2759"/>
              <p:cNvSpPr>
                <a:spLocks/>
              </p:cNvSpPr>
              <p:nvPr/>
            </p:nvSpPr>
            <p:spPr bwMode="auto">
              <a:xfrm>
                <a:off x="2214" y="2565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81" name="Freeform 2760"/>
              <p:cNvSpPr>
                <a:spLocks/>
              </p:cNvSpPr>
              <p:nvPr/>
            </p:nvSpPr>
            <p:spPr bwMode="auto">
              <a:xfrm>
                <a:off x="2214" y="2565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82" name="Freeform 2761"/>
              <p:cNvSpPr>
                <a:spLocks/>
              </p:cNvSpPr>
              <p:nvPr/>
            </p:nvSpPr>
            <p:spPr bwMode="auto">
              <a:xfrm>
                <a:off x="2214" y="2559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83" name="Freeform 2762"/>
              <p:cNvSpPr>
                <a:spLocks/>
              </p:cNvSpPr>
              <p:nvPr/>
            </p:nvSpPr>
            <p:spPr bwMode="auto">
              <a:xfrm>
                <a:off x="2214" y="2556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84" name="Freeform 2763"/>
              <p:cNvSpPr>
                <a:spLocks/>
              </p:cNvSpPr>
              <p:nvPr/>
            </p:nvSpPr>
            <p:spPr bwMode="auto">
              <a:xfrm>
                <a:off x="2208" y="2556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85" name="Freeform 2764"/>
              <p:cNvSpPr>
                <a:spLocks/>
              </p:cNvSpPr>
              <p:nvPr/>
            </p:nvSpPr>
            <p:spPr bwMode="auto">
              <a:xfrm>
                <a:off x="2205" y="2559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86" name="Freeform 2765"/>
              <p:cNvSpPr>
                <a:spLocks/>
              </p:cNvSpPr>
              <p:nvPr/>
            </p:nvSpPr>
            <p:spPr bwMode="auto">
              <a:xfrm>
                <a:off x="2287" y="2638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87" name="Freeform 2766"/>
              <p:cNvSpPr>
                <a:spLocks/>
              </p:cNvSpPr>
              <p:nvPr/>
            </p:nvSpPr>
            <p:spPr bwMode="auto">
              <a:xfrm>
                <a:off x="2289" y="2638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88" name="Freeform 2767"/>
              <p:cNvSpPr>
                <a:spLocks/>
              </p:cNvSpPr>
              <p:nvPr/>
            </p:nvSpPr>
            <p:spPr bwMode="auto">
              <a:xfrm>
                <a:off x="2296" y="2638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89" name="Freeform 2768"/>
              <p:cNvSpPr>
                <a:spLocks/>
              </p:cNvSpPr>
              <p:nvPr/>
            </p:nvSpPr>
            <p:spPr bwMode="auto">
              <a:xfrm>
                <a:off x="2296" y="2638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90" name="Freeform 2769"/>
              <p:cNvSpPr>
                <a:spLocks/>
              </p:cNvSpPr>
              <p:nvPr/>
            </p:nvSpPr>
            <p:spPr bwMode="auto">
              <a:xfrm>
                <a:off x="2296" y="2631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91" name="Freeform 2770"/>
              <p:cNvSpPr>
                <a:spLocks/>
              </p:cNvSpPr>
              <p:nvPr/>
            </p:nvSpPr>
            <p:spPr bwMode="auto">
              <a:xfrm>
                <a:off x="2296" y="2629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92" name="Freeform 2771"/>
              <p:cNvSpPr>
                <a:spLocks/>
              </p:cNvSpPr>
              <p:nvPr/>
            </p:nvSpPr>
            <p:spPr bwMode="auto">
              <a:xfrm>
                <a:off x="2289" y="2629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93" name="Freeform 2772"/>
              <p:cNvSpPr>
                <a:spLocks/>
              </p:cNvSpPr>
              <p:nvPr/>
            </p:nvSpPr>
            <p:spPr bwMode="auto">
              <a:xfrm>
                <a:off x="2287" y="2631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94" name="Freeform 2773"/>
              <p:cNvSpPr>
                <a:spLocks/>
              </p:cNvSpPr>
              <p:nvPr/>
            </p:nvSpPr>
            <p:spPr bwMode="auto">
              <a:xfrm>
                <a:off x="2205" y="2638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95" name="Freeform 2774"/>
              <p:cNvSpPr>
                <a:spLocks/>
              </p:cNvSpPr>
              <p:nvPr/>
            </p:nvSpPr>
            <p:spPr bwMode="auto">
              <a:xfrm>
                <a:off x="2208" y="2638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96" name="Freeform 2775"/>
              <p:cNvSpPr>
                <a:spLocks/>
              </p:cNvSpPr>
              <p:nvPr/>
            </p:nvSpPr>
            <p:spPr bwMode="auto">
              <a:xfrm>
                <a:off x="2214" y="2638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97" name="Freeform 2776"/>
              <p:cNvSpPr>
                <a:spLocks/>
              </p:cNvSpPr>
              <p:nvPr/>
            </p:nvSpPr>
            <p:spPr bwMode="auto">
              <a:xfrm>
                <a:off x="2214" y="2638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98" name="Freeform 2777"/>
              <p:cNvSpPr>
                <a:spLocks/>
              </p:cNvSpPr>
              <p:nvPr/>
            </p:nvSpPr>
            <p:spPr bwMode="auto">
              <a:xfrm>
                <a:off x="2214" y="2631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599" name="Freeform 2778"/>
              <p:cNvSpPr>
                <a:spLocks/>
              </p:cNvSpPr>
              <p:nvPr/>
            </p:nvSpPr>
            <p:spPr bwMode="auto">
              <a:xfrm>
                <a:off x="2214" y="2629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00" name="Freeform 2779"/>
              <p:cNvSpPr>
                <a:spLocks/>
              </p:cNvSpPr>
              <p:nvPr/>
            </p:nvSpPr>
            <p:spPr bwMode="auto">
              <a:xfrm>
                <a:off x="2208" y="2629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2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2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01" name="Freeform 2780"/>
              <p:cNvSpPr>
                <a:spLocks/>
              </p:cNvSpPr>
              <p:nvPr/>
            </p:nvSpPr>
            <p:spPr bwMode="auto">
              <a:xfrm>
                <a:off x="2205" y="2631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02" name="Freeform 2781"/>
              <p:cNvSpPr>
                <a:spLocks/>
              </p:cNvSpPr>
              <p:nvPr/>
            </p:nvSpPr>
            <p:spPr bwMode="auto">
              <a:xfrm>
                <a:off x="2218" y="2698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03" name="Freeform 2782"/>
              <p:cNvSpPr>
                <a:spLocks/>
              </p:cNvSpPr>
              <p:nvPr/>
            </p:nvSpPr>
            <p:spPr bwMode="auto">
              <a:xfrm>
                <a:off x="2221" y="2698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04" name="Freeform 2783"/>
              <p:cNvSpPr>
                <a:spLocks/>
              </p:cNvSpPr>
              <p:nvPr/>
            </p:nvSpPr>
            <p:spPr bwMode="auto">
              <a:xfrm>
                <a:off x="2227" y="2698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05" name="Freeform 2784"/>
              <p:cNvSpPr>
                <a:spLocks/>
              </p:cNvSpPr>
              <p:nvPr/>
            </p:nvSpPr>
            <p:spPr bwMode="auto">
              <a:xfrm>
                <a:off x="2227" y="2698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06" name="Freeform 2785"/>
              <p:cNvSpPr>
                <a:spLocks/>
              </p:cNvSpPr>
              <p:nvPr/>
            </p:nvSpPr>
            <p:spPr bwMode="auto">
              <a:xfrm>
                <a:off x="2227" y="2692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07" name="Freeform 2786"/>
              <p:cNvSpPr>
                <a:spLocks/>
              </p:cNvSpPr>
              <p:nvPr/>
            </p:nvSpPr>
            <p:spPr bwMode="auto">
              <a:xfrm>
                <a:off x="2227" y="2689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08" name="Freeform 2787"/>
              <p:cNvSpPr>
                <a:spLocks/>
              </p:cNvSpPr>
              <p:nvPr/>
            </p:nvSpPr>
            <p:spPr bwMode="auto">
              <a:xfrm>
                <a:off x="2221" y="2689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09" name="Freeform 2788"/>
              <p:cNvSpPr>
                <a:spLocks/>
              </p:cNvSpPr>
              <p:nvPr/>
            </p:nvSpPr>
            <p:spPr bwMode="auto">
              <a:xfrm>
                <a:off x="2218" y="2692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10" name="Freeform 2789"/>
              <p:cNvSpPr>
                <a:spLocks/>
              </p:cNvSpPr>
              <p:nvPr/>
            </p:nvSpPr>
            <p:spPr bwMode="auto">
              <a:xfrm>
                <a:off x="2209" y="2668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11" name="Freeform 2790"/>
              <p:cNvSpPr>
                <a:spLocks/>
              </p:cNvSpPr>
              <p:nvPr/>
            </p:nvSpPr>
            <p:spPr bwMode="auto">
              <a:xfrm>
                <a:off x="2212" y="2668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12" name="Freeform 2791"/>
              <p:cNvSpPr>
                <a:spLocks/>
              </p:cNvSpPr>
              <p:nvPr/>
            </p:nvSpPr>
            <p:spPr bwMode="auto">
              <a:xfrm>
                <a:off x="2219" y="2668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13" name="Freeform 2792"/>
              <p:cNvSpPr>
                <a:spLocks/>
              </p:cNvSpPr>
              <p:nvPr/>
            </p:nvSpPr>
            <p:spPr bwMode="auto">
              <a:xfrm>
                <a:off x="2219" y="2668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14" name="Freeform 2793"/>
              <p:cNvSpPr>
                <a:spLocks/>
              </p:cNvSpPr>
              <p:nvPr/>
            </p:nvSpPr>
            <p:spPr bwMode="auto">
              <a:xfrm>
                <a:off x="2219" y="2662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15" name="Freeform 2794"/>
              <p:cNvSpPr>
                <a:spLocks/>
              </p:cNvSpPr>
              <p:nvPr/>
            </p:nvSpPr>
            <p:spPr bwMode="auto">
              <a:xfrm>
                <a:off x="2219" y="2659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16" name="Freeform 2795"/>
              <p:cNvSpPr>
                <a:spLocks/>
              </p:cNvSpPr>
              <p:nvPr/>
            </p:nvSpPr>
            <p:spPr bwMode="auto">
              <a:xfrm>
                <a:off x="2212" y="2659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17" name="Freeform 2796"/>
              <p:cNvSpPr>
                <a:spLocks/>
              </p:cNvSpPr>
              <p:nvPr/>
            </p:nvSpPr>
            <p:spPr bwMode="auto">
              <a:xfrm>
                <a:off x="2209" y="2662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18" name="Freeform 2797"/>
              <p:cNvSpPr>
                <a:spLocks/>
              </p:cNvSpPr>
              <p:nvPr/>
            </p:nvSpPr>
            <p:spPr bwMode="auto">
              <a:xfrm>
                <a:off x="2300" y="2698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19" name="Freeform 2798"/>
              <p:cNvSpPr>
                <a:spLocks/>
              </p:cNvSpPr>
              <p:nvPr/>
            </p:nvSpPr>
            <p:spPr bwMode="auto">
              <a:xfrm>
                <a:off x="2302" y="2698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20" name="Freeform 2799"/>
              <p:cNvSpPr>
                <a:spLocks/>
              </p:cNvSpPr>
              <p:nvPr/>
            </p:nvSpPr>
            <p:spPr bwMode="auto">
              <a:xfrm>
                <a:off x="2309" y="2698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21" name="Freeform 2800"/>
              <p:cNvSpPr>
                <a:spLocks/>
              </p:cNvSpPr>
              <p:nvPr/>
            </p:nvSpPr>
            <p:spPr bwMode="auto">
              <a:xfrm>
                <a:off x="2309" y="2698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22" name="Freeform 2801"/>
              <p:cNvSpPr>
                <a:spLocks/>
              </p:cNvSpPr>
              <p:nvPr/>
            </p:nvSpPr>
            <p:spPr bwMode="auto">
              <a:xfrm>
                <a:off x="2309" y="2692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23" name="Freeform 2802"/>
              <p:cNvSpPr>
                <a:spLocks/>
              </p:cNvSpPr>
              <p:nvPr/>
            </p:nvSpPr>
            <p:spPr bwMode="auto">
              <a:xfrm>
                <a:off x="2309" y="2689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24" name="Freeform 2803"/>
              <p:cNvSpPr>
                <a:spLocks/>
              </p:cNvSpPr>
              <p:nvPr/>
            </p:nvSpPr>
            <p:spPr bwMode="auto">
              <a:xfrm>
                <a:off x="2302" y="2689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25" name="Freeform 2804"/>
              <p:cNvSpPr>
                <a:spLocks/>
              </p:cNvSpPr>
              <p:nvPr/>
            </p:nvSpPr>
            <p:spPr bwMode="auto">
              <a:xfrm>
                <a:off x="2300" y="2692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26" name="Freeform 2805"/>
              <p:cNvSpPr>
                <a:spLocks/>
              </p:cNvSpPr>
              <p:nvPr/>
            </p:nvSpPr>
            <p:spPr bwMode="auto">
              <a:xfrm>
                <a:off x="2291" y="2668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27" name="Freeform 2806"/>
              <p:cNvSpPr>
                <a:spLocks/>
              </p:cNvSpPr>
              <p:nvPr/>
            </p:nvSpPr>
            <p:spPr bwMode="auto">
              <a:xfrm>
                <a:off x="2294" y="2668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28" name="Freeform 2807"/>
              <p:cNvSpPr>
                <a:spLocks/>
              </p:cNvSpPr>
              <p:nvPr/>
            </p:nvSpPr>
            <p:spPr bwMode="auto">
              <a:xfrm>
                <a:off x="2300" y="2668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29" name="Freeform 2808"/>
              <p:cNvSpPr>
                <a:spLocks/>
              </p:cNvSpPr>
              <p:nvPr/>
            </p:nvSpPr>
            <p:spPr bwMode="auto">
              <a:xfrm>
                <a:off x="2300" y="2668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30" name="Freeform 2809"/>
              <p:cNvSpPr>
                <a:spLocks/>
              </p:cNvSpPr>
              <p:nvPr/>
            </p:nvSpPr>
            <p:spPr bwMode="auto">
              <a:xfrm>
                <a:off x="2300" y="2662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31" name="Freeform 2810"/>
              <p:cNvSpPr>
                <a:spLocks/>
              </p:cNvSpPr>
              <p:nvPr/>
            </p:nvSpPr>
            <p:spPr bwMode="auto">
              <a:xfrm>
                <a:off x="2300" y="2659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32" name="Freeform 2811"/>
              <p:cNvSpPr>
                <a:spLocks/>
              </p:cNvSpPr>
              <p:nvPr/>
            </p:nvSpPr>
            <p:spPr bwMode="auto">
              <a:xfrm>
                <a:off x="2294" y="2659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33" name="Freeform 2812"/>
              <p:cNvSpPr>
                <a:spLocks/>
              </p:cNvSpPr>
              <p:nvPr/>
            </p:nvSpPr>
            <p:spPr bwMode="auto">
              <a:xfrm>
                <a:off x="2291" y="2662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34" name="Freeform 2813"/>
              <p:cNvSpPr>
                <a:spLocks/>
              </p:cNvSpPr>
              <p:nvPr/>
            </p:nvSpPr>
            <p:spPr bwMode="auto">
              <a:xfrm>
                <a:off x="2205" y="2604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35" name="Freeform 2814"/>
              <p:cNvSpPr>
                <a:spLocks/>
              </p:cNvSpPr>
              <p:nvPr/>
            </p:nvSpPr>
            <p:spPr bwMode="auto">
              <a:xfrm>
                <a:off x="2208" y="2604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7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36" name="Freeform 2815"/>
              <p:cNvSpPr>
                <a:spLocks/>
              </p:cNvSpPr>
              <p:nvPr/>
            </p:nvSpPr>
            <p:spPr bwMode="auto">
              <a:xfrm>
                <a:off x="2214" y="2604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37" name="Freeform 2816"/>
              <p:cNvSpPr>
                <a:spLocks/>
              </p:cNvSpPr>
              <p:nvPr/>
            </p:nvSpPr>
            <p:spPr bwMode="auto">
              <a:xfrm>
                <a:off x="2214" y="2604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38" name="Freeform 2817"/>
              <p:cNvSpPr>
                <a:spLocks/>
              </p:cNvSpPr>
              <p:nvPr/>
            </p:nvSpPr>
            <p:spPr bwMode="auto">
              <a:xfrm>
                <a:off x="2214" y="2597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639" name="Freeform 2818"/>
              <p:cNvSpPr>
                <a:spLocks/>
              </p:cNvSpPr>
              <p:nvPr/>
            </p:nvSpPr>
            <p:spPr bwMode="auto">
              <a:xfrm>
                <a:off x="2214" y="2594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24635" name="Group 2819"/>
            <p:cNvGrpSpPr>
              <a:grpSpLocks/>
            </p:cNvGrpSpPr>
            <p:nvPr/>
          </p:nvGrpSpPr>
          <p:grpSpPr bwMode="auto">
            <a:xfrm>
              <a:off x="2205" y="2423"/>
              <a:ext cx="410" cy="285"/>
              <a:chOff x="2205" y="2423"/>
              <a:chExt cx="410" cy="285"/>
            </a:xfrm>
          </p:grpSpPr>
          <p:sp>
            <p:nvSpPr>
              <p:cNvPr id="27240" name="Freeform 2820"/>
              <p:cNvSpPr>
                <a:spLocks/>
              </p:cNvSpPr>
              <p:nvPr/>
            </p:nvSpPr>
            <p:spPr bwMode="auto">
              <a:xfrm>
                <a:off x="2208" y="2594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41" name="Freeform 2821"/>
              <p:cNvSpPr>
                <a:spLocks/>
              </p:cNvSpPr>
              <p:nvPr/>
            </p:nvSpPr>
            <p:spPr bwMode="auto">
              <a:xfrm>
                <a:off x="2205" y="2597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42" name="Freeform 2822"/>
              <p:cNvSpPr>
                <a:spLocks/>
              </p:cNvSpPr>
              <p:nvPr/>
            </p:nvSpPr>
            <p:spPr bwMode="auto">
              <a:xfrm>
                <a:off x="2287" y="2604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43" name="Freeform 2823"/>
              <p:cNvSpPr>
                <a:spLocks/>
              </p:cNvSpPr>
              <p:nvPr/>
            </p:nvSpPr>
            <p:spPr bwMode="auto">
              <a:xfrm>
                <a:off x="2289" y="2604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44" name="Freeform 2824"/>
              <p:cNvSpPr>
                <a:spLocks/>
              </p:cNvSpPr>
              <p:nvPr/>
            </p:nvSpPr>
            <p:spPr bwMode="auto">
              <a:xfrm>
                <a:off x="2296" y="2604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45" name="Freeform 2825"/>
              <p:cNvSpPr>
                <a:spLocks/>
              </p:cNvSpPr>
              <p:nvPr/>
            </p:nvSpPr>
            <p:spPr bwMode="auto">
              <a:xfrm>
                <a:off x="2296" y="2604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46" name="Freeform 2826"/>
              <p:cNvSpPr>
                <a:spLocks/>
              </p:cNvSpPr>
              <p:nvPr/>
            </p:nvSpPr>
            <p:spPr bwMode="auto">
              <a:xfrm>
                <a:off x="2296" y="2597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47" name="Freeform 2827"/>
              <p:cNvSpPr>
                <a:spLocks/>
              </p:cNvSpPr>
              <p:nvPr/>
            </p:nvSpPr>
            <p:spPr bwMode="auto">
              <a:xfrm>
                <a:off x="2296" y="2594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48" name="Freeform 2828"/>
              <p:cNvSpPr>
                <a:spLocks/>
              </p:cNvSpPr>
              <p:nvPr/>
            </p:nvSpPr>
            <p:spPr bwMode="auto">
              <a:xfrm>
                <a:off x="2289" y="2594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49" name="Freeform 2829"/>
              <p:cNvSpPr>
                <a:spLocks/>
              </p:cNvSpPr>
              <p:nvPr/>
            </p:nvSpPr>
            <p:spPr bwMode="auto">
              <a:xfrm>
                <a:off x="2287" y="2597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50" name="Freeform 2830"/>
              <p:cNvSpPr>
                <a:spLocks/>
              </p:cNvSpPr>
              <p:nvPr/>
            </p:nvSpPr>
            <p:spPr bwMode="auto">
              <a:xfrm>
                <a:off x="2394" y="2638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51" name="Freeform 2831"/>
              <p:cNvSpPr>
                <a:spLocks/>
              </p:cNvSpPr>
              <p:nvPr/>
            </p:nvSpPr>
            <p:spPr bwMode="auto">
              <a:xfrm>
                <a:off x="2397" y="2638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52" name="Freeform 2832"/>
              <p:cNvSpPr>
                <a:spLocks/>
              </p:cNvSpPr>
              <p:nvPr/>
            </p:nvSpPr>
            <p:spPr bwMode="auto">
              <a:xfrm>
                <a:off x="2404" y="2638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53" name="Freeform 2833"/>
              <p:cNvSpPr>
                <a:spLocks/>
              </p:cNvSpPr>
              <p:nvPr/>
            </p:nvSpPr>
            <p:spPr bwMode="auto">
              <a:xfrm>
                <a:off x="2404" y="2638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54" name="Freeform 2834"/>
              <p:cNvSpPr>
                <a:spLocks/>
              </p:cNvSpPr>
              <p:nvPr/>
            </p:nvSpPr>
            <p:spPr bwMode="auto">
              <a:xfrm>
                <a:off x="2404" y="2631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55" name="Freeform 2835"/>
              <p:cNvSpPr>
                <a:spLocks/>
              </p:cNvSpPr>
              <p:nvPr/>
            </p:nvSpPr>
            <p:spPr bwMode="auto">
              <a:xfrm>
                <a:off x="2404" y="2629"/>
                <a:ext cx="6" cy="9"/>
              </a:xfrm>
              <a:custGeom>
                <a:avLst/>
                <a:gdLst>
                  <a:gd name="T0" fmla="*/ 6 w 6"/>
                  <a:gd name="T1" fmla="*/ 2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56" name="Freeform 2836"/>
              <p:cNvSpPr>
                <a:spLocks/>
              </p:cNvSpPr>
              <p:nvPr/>
            </p:nvSpPr>
            <p:spPr bwMode="auto">
              <a:xfrm>
                <a:off x="2397" y="2629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57" name="Freeform 2837"/>
              <p:cNvSpPr>
                <a:spLocks/>
              </p:cNvSpPr>
              <p:nvPr/>
            </p:nvSpPr>
            <p:spPr bwMode="auto">
              <a:xfrm>
                <a:off x="2394" y="2631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58" name="Freeform 2838"/>
              <p:cNvSpPr>
                <a:spLocks/>
              </p:cNvSpPr>
              <p:nvPr/>
            </p:nvSpPr>
            <p:spPr bwMode="auto">
              <a:xfrm>
                <a:off x="2407" y="2698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59" name="Freeform 2839"/>
              <p:cNvSpPr>
                <a:spLocks/>
              </p:cNvSpPr>
              <p:nvPr/>
            </p:nvSpPr>
            <p:spPr bwMode="auto">
              <a:xfrm>
                <a:off x="2410" y="2698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60" name="Freeform 2840"/>
              <p:cNvSpPr>
                <a:spLocks/>
              </p:cNvSpPr>
              <p:nvPr/>
            </p:nvSpPr>
            <p:spPr bwMode="auto">
              <a:xfrm>
                <a:off x="2416" y="2698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61" name="Freeform 2841"/>
              <p:cNvSpPr>
                <a:spLocks/>
              </p:cNvSpPr>
              <p:nvPr/>
            </p:nvSpPr>
            <p:spPr bwMode="auto">
              <a:xfrm>
                <a:off x="2416" y="2698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62" name="Freeform 2842"/>
              <p:cNvSpPr>
                <a:spLocks/>
              </p:cNvSpPr>
              <p:nvPr/>
            </p:nvSpPr>
            <p:spPr bwMode="auto">
              <a:xfrm>
                <a:off x="2416" y="2692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63" name="Freeform 2843"/>
              <p:cNvSpPr>
                <a:spLocks/>
              </p:cNvSpPr>
              <p:nvPr/>
            </p:nvSpPr>
            <p:spPr bwMode="auto">
              <a:xfrm>
                <a:off x="2416" y="2689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64" name="Freeform 2844"/>
              <p:cNvSpPr>
                <a:spLocks/>
              </p:cNvSpPr>
              <p:nvPr/>
            </p:nvSpPr>
            <p:spPr bwMode="auto">
              <a:xfrm>
                <a:off x="2410" y="2689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65" name="Freeform 2845"/>
              <p:cNvSpPr>
                <a:spLocks/>
              </p:cNvSpPr>
              <p:nvPr/>
            </p:nvSpPr>
            <p:spPr bwMode="auto">
              <a:xfrm>
                <a:off x="2407" y="2692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66" name="Freeform 2846"/>
              <p:cNvSpPr>
                <a:spLocks/>
              </p:cNvSpPr>
              <p:nvPr/>
            </p:nvSpPr>
            <p:spPr bwMode="auto">
              <a:xfrm>
                <a:off x="2398" y="2668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67" name="Freeform 2847"/>
              <p:cNvSpPr>
                <a:spLocks/>
              </p:cNvSpPr>
              <p:nvPr/>
            </p:nvSpPr>
            <p:spPr bwMode="auto">
              <a:xfrm>
                <a:off x="2401" y="2668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68" name="Freeform 2848"/>
              <p:cNvSpPr>
                <a:spLocks/>
              </p:cNvSpPr>
              <p:nvPr/>
            </p:nvSpPr>
            <p:spPr bwMode="auto">
              <a:xfrm>
                <a:off x="2408" y="2668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69" name="Freeform 2849"/>
              <p:cNvSpPr>
                <a:spLocks/>
              </p:cNvSpPr>
              <p:nvPr/>
            </p:nvSpPr>
            <p:spPr bwMode="auto">
              <a:xfrm>
                <a:off x="2408" y="2668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70" name="Freeform 2850"/>
              <p:cNvSpPr>
                <a:spLocks/>
              </p:cNvSpPr>
              <p:nvPr/>
            </p:nvSpPr>
            <p:spPr bwMode="auto">
              <a:xfrm>
                <a:off x="2408" y="2662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71" name="Freeform 2851"/>
              <p:cNvSpPr>
                <a:spLocks/>
              </p:cNvSpPr>
              <p:nvPr/>
            </p:nvSpPr>
            <p:spPr bwMode="auto">
              <a:xfrm>
                <a:off x="2408" y="2659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72" name="Freeform 2852"/>
              <p:cNvSpPr>
                <a:spLocks/>
              </p:cNvSpPr>
              <p:nvPr/>
            </p:nvSpPr>
            <p:spPr bwMode="auto">
              <a:xfrm>
                <a:off x="2401" y="2659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73" name="Freeform 2853"/>
              <p:cNvSpPr>
                <a:spLocks/>
              </p:cNvSpPr>
              <p:nvPr/>
            </p:nvSpPr>
            <p:spPr bwMode="auto">
              <a:xfrm>
                <a:off x="2398" y="2662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74" name="Freeform 2854"/>
              <p:cNvSpPr>
                <a:spLocks/>
              </p:cNvSpPr>
              <p:nvPr/>
            </p:nvSpPr>
            <p:spPr bwMode="auto">
              <a:xfrm>
                <a:off x="2394" y="2604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75" name="Freeform 2855"/>
              <p:cNvSpPr>
                <a:spLocks/>
              </p:cNvSpPr>
              <p:nvPr/>
            </p:nvSpPr>
            <p:spPr bwMode="auto">
              <a:xfrm>
                <a:off x="2397" y="2604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76" name="Freeform 2856"/>
              <p:cNvSpPr>
                <a:spLocks/>
              </p:cNvSpPr>
              <p:nvPr/>
            </p:nvSpPr>
            <p:spPr bwMode="auto">
              <a:xfrm>
                <a:off x="2404" y="2604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7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77" name="Freeform 2857"/>
              <p:cNvSpPr>
                <a:spLocks/>
              </p:cNvSpPr>
              <p:nvPr/>
            </p:nvSpPr>
            <p:spPr bwMode="auto">
              <a:xfrm>
                <a:off x="2404" y="2604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78" name="Freeform 2858"/>
              <p:cNvSpPr>
                <a:spLocks/>
              </p:cNvSpPr>
              <p:nvPr/>
            </p:nvSpPr>
            <p:spPr bwMode="auto">
              <a:xfrm>
                <a:off x="2404" y="2597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79" name="Freeform 2859"/>
              <p:cNvSpPr>
                <a:spLocks/>
              </p:cNvSpPr>
              <p:nvPr/>
            </p:nvSpPr>
            <p:spPr bwMode="auto">
              <a:xfrm>
                <a:off x="2404" y="2594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80" name="Freeform 2860"/>
              <p:cNvSpPr>
                <a:spLocks/>
              </p:cNvSpPr>
              <p:nvPr/>
            </p:nvSpPr>
            <p:spPr bwMode="auto">
              <a:xfrm>
                <a:off x="2397" y="2594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81" name="Freeform 2861"/>
              <p:cNvSpPr>
                <a:spLocks/>
              </p:cNvSpPr>
              <p:nvPr/>
            </p:nvSpPr>
            <p:spPr bwMode="auto">
              <a:xfrm>
                <a:off x="2394" y="2597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82" name="Freeform 2862"/>
              <p:cNvSpPr>
                <a:spLocks/>
              </p:cNvSpPr>
              <p:nvPr/>
            </p:nvSpPr>
            <p:spPr bwMode="auto">
              <a:xfrm>
                <a:off x="2291" y="2484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83" name="Freeform 2863"/>
              <p:cNvSpPr>
                <a:spLocks/>
              </p:cNvSpPr>
              <p:nvPr/>
            </p:nvSpPr>
            <p:spPr bwMode="auto">
              <a:xfrm>
                <a:off x="2294" y="2484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7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84" name="Freeform 2864"/>
              <p:cNvSpPr>
                <a:spLocks/>
              </p:cNvSpPr>
              <p:nvPr/>
            </p:nvSpPr>
            <p:spPr bwMode="auto">
              <a:xfrm>
                <a:off x="2300" y="2484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85" name="Freeform 2865"/>
              <p:cNvSpPr>
                <a:spLocks/>
              </p:cNvSpPr>
              <p:nvPr/>
            </p:nvSpPr>
            <p:spPr bwMode="auto">
              <a:xfrm>
                <a:off x="2300" y="2484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86" name="Freeform 2866"/>
              <p:cNvSpPr>
                <a:spLocks/>
              </p:cNvSpPr>
              <p:nvPr/>
            </p:nvSpPr>
            <p:spPr bwMode="auto">
              <a:xfrm>
                <a:off x="2300" y="2477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87" name="Freeform 2867"/>
              <p:cNvSpPr>
                <a:spLocks/>
              </p:cNvSpPr>
              <p:nvPr/>
            </p:nvSpPr>
            <p:spPr bwMode="auto">
              <a:xfrm>
                <a:off x="2300" y="2474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88" name="Freeform 2868"/>
              <p:cNvSpPr>
                <a:spLocks/>
              </p:cNvSpPr>
              <p:nvPr/>
            </p:nvSpPr>
            <p:spPr bwMode="auto">
              <a:xfrm>
                <a:off x="2294" y="2474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89" name="Freeform 2869"/>
              <p:cNvSpPr>
                <a:spLocks/>
              </p:cNvSpPr>
              <p:nvPr/>
            </p:nvSpPr>
            <p:spPr bwMode="auto">
              <a:xfrm>
                <a:off x="2291" y="2477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90" name="Freeform 2870"/>
              <p:cNvSpPr>
                <a:spLocks/>
              </p:cNvSpPr>
              <p:nvPr/>
            </p:nvSpPr>
            <p:spPr bwMode="auto">
              <a:xfrm>
                <a:off x="2209" y="2484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91" name="Freeform 2871"/>
              <p:cNvSpPr>
                <a:spLocks/>
              </p:cNvSpPr>
              <p:nvPr/>
            </p:nvSpPr>
            <p:spPr bwMode="auto">
              <a:xfrm>
                <a:off x="2212" y="2484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92" name="Freeform 2872"/>
              <p:cNvSpPr>
                <a:spLocks/>
              </p:cNvSpPr>
              <p:nvPr/>
            </p:nvSpPr>
            <p:spPr bwMode="auto">
              <a:xfrm>
                <a:off x="2219" y="2484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93" name="Freeform 2873"/>
              <p:cNvSpPr>
                <a:spLocks/>
              </p:cNvSpPr>
              <p:nvPr/>
            </p:nvSpPr>
            <p:spPr bwMode="auto">
              <a:xfrm>
                <a:off x="2219" y="2484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94" name="Freeform 2874"/>
              <p:cNvSpPr>
                <a:spLocks/>
              </p:cNvSpPr>
              <p:nvPr/>
            </p:nvSpPr>
            <p:spPr bwMode="auto">
              <a:xfrm>
                <a:off x="2219" y="2477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95" name="Freeform 2875"/>
              <p:cNvSpPr>
                <a:spLocks/>
              </p:cNvSpPr>
              <p:nvPr/>
            </p:nvSpPr>
            <p:spPr bwMode="auto">
              <a:xfrm>
                <a:off x="2219" y="2474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96" name="Freeform 2876"/>
              <p:cNvSpPr>
                <a:spLocks/>
              </p:cNvSpPr>
              <p:nvPr/>
            </p:nvSpPr>
            <p:spPr bwMode="auto">
              <a:xfrm>
                <a:off x="2212" y="2474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97" name="Freeform 2877"/>
              <p:cNvSpPr>
                <a:spLocks/>
              </p:cNvSpPr>
              <p:nvPr/>
            </p:nvSpPr>
            <p:spPr bwMode="auto">
              <a:xfrm>
                <a:off x="2209" y="2477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98" name="Freeform 2878"/>
              <p:cNvSpPr>
                <a:spLocks/>
              </p:cNvSpPr>
              <p:nvPr/>
            </p:nvSpPr>
            <p:spPr bwMode="auto">
              <a:xfrm>
                <a:off x="2209" y="2535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99" name="Freeform 2879"/>
              <p:cNvSpPr>
                <a:spLocks/>
              </p:cNvSpPr>
              <p:nvPr/>
            </p:nvSpPr>
            <p:spPr bwMode="auto">
              <a:xfrm>
                <a:off x="2212" y="2535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00" name="Freeform 2880"/>
              <p:cNvSpPr>
                <a:spLocks/>
              </p:cNvSpPr>
              <p:nvPr/>
            </p:nvSpPr>
            <p:spPr bwMode="auto">
              <a:xfrm>
                <a:off x="2219" y="2535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01" name="Freeform 2881"/>
              <p:cNvSpPr>
                <a:spLocks/>
              </p:cNvSpPr>
              <p:nvPr/>
            </p:nvSpPr>
            <p:spPr bwMode="auto">
              <a:xfrm>
                <a:off x="2219" y="2535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02" name="Freeform 2882"/>
              <p:cNvSpPr>
                <a:spLocks/>
              </p:cNvSpPr>
              <p:nvPr/>
            </p:nvSpPr>
            <p:spPr bwMode="auto">
              <a:xfrm>
                <a:off x="2219" y="2528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03" name="Freeform 2883"/>
              <p:cNvSpPr>
                <a:spLocks/>
              </p:cNvSpPr>
              <p:nvPr/>
            </p:nvSpPr>
            <p:spPr bwMode="auto">
              <a:xfrm>
                <a:off x="2219" y="2526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04" name="Freeform 2884"/>
              <p:cNvSpPr>
                <a:spLocks/>
              </p:cNvSpPr>
              <p:nvPr/>
            </p:nvSpPr>
            <p:spPr bwMode="auto">
              <a:xfrm>
                <a:off x="2212" y="2526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05" name="Freeform 2885"/>
              <p:cNvSpPr>
                <a:spLocks/>
              </p:cNvSpPr>
              <p:nvPr/>
            </p:nvSpPr>
            <p:spPr bwMode="auto">
              <a:xfrm>
                <a:off x="2209" y="2528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06" name="Freeform 2886"/>
              <p:cNvSpPr>
                <a:spLocks/>
              </p:cNvSpPr>
              <p:nvPr/>
            </p:nvSpPr>
            <p:spPr bwMode="auto">
              <a:xfrm>
                <a:off x="2209" y="2509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07" name="Freeform 2887"/>
              <p:cNvSpPr>
                <a:spLocks/>
              </p:cNvSpPr>
              <p:nvPr/>
            </p:nvSpPr>
            <p:spPr bwMode="auto">
              <a:xfrm>
                <a:off x="2212" y="2509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08" name="Freeform 2888"/>
              <p:cNvSpPr>
                <a:spLocks/>
              </p:cNvSpPr>
              <p:nvPr/>
            </p:nvSpPr>
            <p:spPr bwMode="auto">
              <a:xfrm>
                <a:off x="2219" y="2509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09" name="Freeform 2889"/>
              <p:cNvSpPr>
                <a:spLocks/>
              </p:cNvSpPr>
              <p:nvPr/>
            </p:nvSpPr>
            <p:spPr bwMode="auto">
              <a:xfrm>
                <a:off x="2219" y="2509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10" name="Freeform 2890"/>
              <p:cNvSpPr>
                <a:spLocks/>
              </p:cNvSpPr>
              <p:nvPr/>
            </p:nvSpPr>
            <p:spPr bwMode="auto">
              <a:xfrm>
                <a:off x="2219" y="2503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11" name="Freeform 2891"/>
              <p:cNvSpPr>
                <a:spLocks/>
              </p:cNvSpPr>
              <p:nvPr/>
            </p:nvSpPr>
            <p:spPr bwMode="auto">
              <a:xfrm>
                <a:off x="2219" y="2500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12" name="Freeform 2892"/>
              <p:cNvSpPr>
                <a:spLocks/>
              </p:cNvSpPr>
              <p:nvPr/>
            </p:nvSpPr>
            <p:spPr bwMode="auto">
              <a:xfrm>
                <a:off x="2212" y="2500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13" name="Freeform 2893"/>
              <p:cNvSpPr>
                <a:spLocks/>
              </p:cNvSpPr>
              <p:nvPr/>
            </p:nvSpPr>
            <p:spPr bwMode="auto">
              <a:xfrm>
                <a:off x="2209" y="2503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14" name="Freeform 2894"/>
              <p:cNvSpPr>
                <a:spLocks/>
              </p:cNvSpPr>
              <p:nvPr/>
            </p:nvSpPr>
            <p:spPr bwMode="auto">
              <a:xfrm>
                <a:off x="2291" y="2535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15" name="Freeform 2895"/>
              <p:cNvSpPr>
                <a:spLocks/>
              </p:cNvSpPr>
              <p:nvPr/>
            </p:nvSpPr>
            <p:spPr bwMode="auto">
              <a:xfrm>
                <a:off x="2294" y="2535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16" name="Freeform 2896"/>
              <p:cNvSpPr>
                <a:spLocks/>
              </p:cNvSpPr>
              <p:nvPr/>
            </p:nvSpPr>
            <p:spPr bwMode="auto">
              <a:xfrm>
                <a:off x="2300" y="2535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17" name="Freeform 2897"/>
              <p:cNvSpPr>
                <a:spLocks/>
              </p:cNvSpPr>
              <p:nvPr/>
            </p:nvSpPr>
            <p:spPr bwMode="auto">
              <a:xfrm>
                <a:off x="2300" y="2535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18" name="Freeform 2898"/>
              <p:cNvSpPr>
                <a:spLocks/>
              </p:cNvSpPr>
              <p:nvPr/>
            </p:nvSpPr>
            <p:spPr bwMode="auto">
              <a:xfrm>
                <a:off x="2300" y="2528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19" name="Freeform 2899"/>
              <p:cNvSpPr>
                <a:spLocks/>
              </p:cNvSpPr>
              <p:nvPr/>
            </p:nvSpPr>
            <p:spPr bwMode="auto">
              <a:xfrm>
                <a:off x="2300" y="2526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20" name="Freeform 2900"/>
              <p:cNvSpPr>
                <a:spLocks/>
              </p:cNvSpPr>
              <p:nvPr/>
            </p:nvSpPr>
            <p:spPr bwMode="auto">
              <a:xfrm>
                <a:off x="2294" y="2526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2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2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21" name="Freeform 2901"/>
              <p:cNvSpPr>
                <a:spLocks/>
              </p:cNvSpPr>
              <p:nvPr/>
            </p:nvSpPr>
            <p:spPr bwMode="auto">
              <a:xfrm>
                <a:off x="2291" y="2528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22" name="Freeform 2902"/>
              <p:cNvSpPr>
                <a:spLocks/>
              </p:cNvSpPr>
              <p:nvPr/>
            </p:nvSpPr>
            <p:spPr bwMode="auto">
              <a:xfrm>
                <a:off x="2291" y="2509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23" name="Freeform 2903"/>
              <p:cNvSpPr>
                <a:spLocks/>
              </p:cNvSpPr>
              <p:nvPr/>
            </p:nvSpPr>
            <p:spPr bwMode="auto">
              <a:xfrm>
                <a:off x="2294" y="2509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24" name="Freeform 2904"/>
              <p:cNvSpPr>
                <a:spLocks/>
              </p:cNvSpPr>
              <p:nvPr/>
            </p:nvSpPr>
            <p:spPr bwMode="auto">
              <a:xfrm>
                <a:off x="2300" y="2509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25" name="Freeform 2905"/>
              <p:cNvSpPr>
                <a:spLocks/>
              </p:cNvSpPr>
              <p:nvPr/>
            </p:nvSpPr>
            <p:spPr bwMode="auto">
              <a:xfrm>
                <a:off x="2300" y="2509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26" name="Freeform 2906"/>
              <p:cNvSpPr>
                <a:spLocks/>
              </p:cNvSpPr>
              <p:nvPr/>
            </p:nvSpPr>
            <p:spPr bwMode="auto">
              <a:xfrm>
                <a:off x="2300" y="2503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27" name="Freeform 2907"/>
              <p:cNvSpPr>
                <a:spLocks/>
              </p:cNvSpPr>
              <p:nvPr/>
            </p:nvSpPr>
            <p:spPr bwMode="auto">
              <a:xfrm>
                <a:off x="2300" y="2500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28" name="Freeform 2908"/>
              <p:cNvSpPr>
                <a:spLocks/>
              </p:cNvSpPr>
              <p:nvPr/>
            </p:nvSpPr>
            <p:spPr bwMode="auto">
              <a:xfrm>
                <a:off x="2294" y="2500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29" name="Freeform 2909"/>
              <p:cNvSpPr>
                <a:spLocks/>
              </p:cNvSpPr>
              <p:nvPr/>
            </p:nvSpPr>
            <p:spPr bwMode="auto">
              <a:xfrm>
                <a:off x="2291" y="2503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30" name="Freeform 2910"/>
              <p:cNvSpPr>
                <a:spLocks/>
              </p:cNvSpPr>
              <p:nvPr/>
            </p:nvSpPr>
            <p:spPr bwMode="auto">
              <a:xfrm>
                <a:off x="2209" y="2432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31" name="Freeform 2911"/>
              <p:cNvSpPr>
                <a:spLocks/>
              </p:cNvSpPr>
              <p:nvPr/>
            </p:nvSpPr>
            <p:spPr bwMode="auto">
              <a:xfrm>
                <a:off x="2212" y="2432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32" name="Freeform 2912"/>
              <p:cNvSpPr>
                <a:spLocks/>
              </p:cNvSpPr>
              <p:nvPr/>
            </p:nvSpPr>
            <p:spPr bwMode="auto">
              <a:xfrm>
                <a:off x="2219" y="2432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33" name="Freeform 2913"/>
              <p:cNvSpPr>
                <a:spLocks/>
              </p:cNvSpPr>
              <p:nvPr/>
            </p:nvSpPr>
            <p:spPr bwMode="auto">
              <a:xfrm>
                <a:off x="2219" y="2432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34" name="Freeform 2914"/>
              <p:cNvSpPr>
                <a:spLocks/>
              </p:cNvSpPr>
              <p:nvPr/>
            </p:nvSpPr>
            <p:spPr bwMode="auto">
              <a:xfrm>
                <a:off x="2219" y="2425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35" name="Freeform 2915"/>
              <p:cNvSpPr>
                <a:spLocks/>
              </p:cNvSpPr>
              <p:nvPr/>
            </p:nvSpPr>
            <p:spPr bwMode="auto">
              <a:xfrm>
                <a:off x="2219" y="2423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36" name="Freeform 2916"/>
              <p:cNvSpPr>
                <a:spLocks/>
              </p:cNvSpPr>
              <p:nvPr/>
            </p:nvSpPr>
            <p:spPr bwMode="auto">
              <a:xfrm>
                <a:off x="2212" y="2423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37" name="Freeform 2917"/>
              <p:cNvSpPr>
                <a:spLocks/>
              </p:cNvSpPr>
              <p:nvPr/>
            </p:nvSpPr>
            <p:spPr bwMode="auto">
              <a:xfrm>
                <a:off x="2209" y="2425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38" name="Freeform 2918"/>
              <p:cNvSpPr>
                <a:spLocks/>
              </p:cNvSpPr>
              <p:nvPr/>
            </p:nvSpPr>
            <p:spPr bwMode="auto">
              <a:xfrm>
                <a:off x="2209" y="2458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39" name="Freeform 2919"/>
              <p:cNvSpPr>
                <a:spLocks/>
              </p:cNvSpPr>
              <p:nvPr/>
            </p:nvSpPr>
            <p:spPr bwMode="auto">
              <a:xfrm>
                <a:off x="2212" y="2458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40" name="Freeform 2920"/>
              <p:cNvSpPr>
                <a:spLocks/>
              </p:cNvSpPr>
              <p:nvPr/>
            </p:nvSpPr>
            <p:spPr bwMode="auto">
              <a:xfrm>
                <a:off x="2219" y="2458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41" name="Freeform 2921"/>
              <p:cNvSpPr>
                <a:spLocks/>
              </p:cNvSpPr>
              <p:nvPr/>
            </p:nvSpPr>
            <p:spPr bwMode="auto">
              <a:xfrm>
                <a:off x="2219" y="2458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42" name="Freeform 2922"/>
              <p:cNvSpPr>
                <a:spLocks/>
              </p:cNvSpPr>
              <p:nvPr/>
            </p:nvSpPr>
            <p:spPr bwMode="auto">
              <a:xfrm>
                <a:off x="2219" y="2451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43" name="Freeform 2923"/>
              <p:cNvSpPr>
                <a:spLocks/>
              </p:cNvSpPr>
              <p:nvPr/>
            </p:nvSpPr>
            <p:spPr bwMode="auto">
              <a:xfrm>
                <a:off x="2219" y="2448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44" name="Freeform 2924"/>
              <p:cNvSpPr>
                <a:spLocks/>
              </p:cNvSpPr>
              <p:nvPr/>
            </p:nvSpPr>
            <p:spPr bwMode="auto">
              <a:xfrm>
                <a:off x="2212" y="2448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45" name="Freeform 2925"/>
              <p:cNvSpPr>
                <a:spLocks/>
              </p:cNvSpPr>
              <p:nvPr/>
            </p:nvSpPr>
            <p:spPr bwMode="auto">
              <a:xfrm>
                <a:off x="2209" y="2451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46" name="Freeform 2926"/>
              <p:cNvSpPr>
                <a:spLocks/>
              </p:cNvSpPr>
              <p:nvPr/>
            </p:nvSpPr>
            <p:spPr bwMode="auto">
              <a:xfrm>
                <a:off x="2291" y="2432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47" name="Freeform 2927"/>
              <p:cNvSpPr>
                <a:spLocks/>
              </p:cNvSpPr>
              <p:nvPr/>
            </p:nvSpPr>
            <p:spPr bwMode="auto">
              <a:xfrm>
                <a:off x="2294" y="2432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48" name="Freeform 2928"/>
              <p:cNvSpPr>
                <a:spLocks/>
              </p:cNvSpPr>
              <p:nvPr/>
            </p:nvSpPr>
            <p:spPr bwMode="auto">
              <a:xfrm>
                <a:off x="2300" y="2432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49" name="Freeform 2929"/>
              <p:cNvSpPr>
                <a:spLocks/>
              </p:cNvSpPr>
              <p:nvPr/>
            </p:nvSpPr>
            <p:spPr bwMode="auto">
              <a:xfrm>
                <a:off x="2300" y="2432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50" name="Freeform 2930"/>
              <p:cNvSpPr>
                <a:spLocks/>
              </p:cNvSpPr>
              <p:nvPr/>
            </p:nvSpPr>
            <p:spPr bwMode="auto">
              <a:xfrm>
                <a:off x="2300" y="2425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51" name="Freeform 2931"/>
              <p:cNvSpPr>
                <a:spLocks/>
              </p:cNvSpPr>
              <p:nvPr/>
            </p:nvSpPr>
            <p:spPr bwMode="auto">
              <a:xfrm>
                <a:off x="2300" y="2423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52" name="Freeform 2932"/>
              <p:cNvSpPr>
                <a:spLocks/>
              </p:cNvSpPr>
              <p:nvPr/>
            </p:nvSpPr>
            <p:spPr bwMode="auto">
              <a:xfrm>
                <a:off x="2294" y="2423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2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2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53" name="Freeform 2933"/>
              <p:cNvSpPr>
                <a:spLocks/>
              </p:cNvSpPr>
              <p:nvPr/>
            </p:nvSpPr>
            <p:spPr bwMode="auto">
              <a:xfrm>
                <a:off x="2291" y="2425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54" name="Freeform 2934"/>
              <p:cNvSpPr>
                <a:spLocks/>
              </p:cNvSpPr>
              <p:nvPr/>
            </p:nvSpPr>
            <p:spPr bwMode="auto">
              <a:xfrm>
                <a:off x="2291" y="2458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55" name="Freeform 2935"/>
              <p:cNvSpPr>
                <a:spLocks/>
              </p:cNvSpPr>
              <p:nvPr/>
            </p:nvSpPr>
            <p:spPr bwMode="auto">
              <a:xfrm>
                <a:off x="2294" y="2458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7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56" name="Freeform 2936"/>
              <p:cNvSpPr>
                <a:spLocks/>
              </p:cNvSpPr>
              <p:nvPr/>
            </p:nvSpPr>
            <p:spPr bwMode="auto">
              <a:xfrm>
                <a:off x="2300" y="2458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57" name="Freeform 2937"/>
              <p:cNvSpPr>
                <a:spLocks/>
              </p:cNvSpPr>
              <p:nvPr/>
            </p:nvSpPr>
            <p:spPr bwMode="auto">
              <a:xfrm>
                <a:off x="2300" y="2458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58" name="Freeform 2938"/>
              <p:cNvSpPr>
                <a:spLocks/>
              </p:cNvSpPr>
              <p:nvPr/>
            </p:nvSpPr>
            <p:spPr bwMode="auto">
              <a:xfrm>
                <a:off x="2300" y="2451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59" name="Freeform 2939"/>
              <p:cNvSpPr>
                <a:spLocks/>
              </p:cNvSpPr>
              <p:nvPr/>
            </p:nvSpPr>
            <p:spPr bwMode="auto">
              <a:xfrm>
                <a:off x="2300" y="2448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60" name="Freeform 2940"/>
              <p:cNvSpPr>
                <a:spLocks/>
              </p:cNvSpPr>
              <p:nvPr/>
            </p:nvSpPr>
            <p:spPr bwMode="auto">
              <a:xfrm>
                <a:off x="2294" y="2448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61" name="Freeform 2941"/>
              <p:cNvSpPr>
                <a:spLocks/>
              </p:cNvSpPr>
              <p:nvPr/>
            </p:nvSpPr>
            <p:spPr bwMode="auto">
              <a:xfrm>
                <a:off x="2291" y="2451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62" name="Freeform 2942"/>
              <p:cNvSpPr>
                <a:spLocks/>
              </p:cNvSpPr>
              <p:nvPr/>
            </p:nvSpPr>
            <p:spPr bwMode="auto">
              <a:xfrm>
                <a:off x="2398" y="2484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63" name="Freeform 2943"/>
              <p:cNvSpPr>
                <a:spLocks/>
              </p:cNvSpPr>
              <p:nvPr/>
            </p:nvSpPr>
            <p:spPr bwMode="auto">
              <a:xfrm>
                <a:off x="2401" y="2484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64" name="Freeform 2944"/>
              <p:cNvSpPr>
                <a:spLocks/>
              </p:cNvSpPr>
              <p:nvPr/>
            </p:nvSpPr>
            <p:spPr bwMode="auto">
              <a:xfrm>
                <a:off x="2408" y="2484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65" name="Freeform 2945"/>
              <p:cNvSpPr>
                <a:spLocks/>
              </p:cNvSpPr>
              <p:nvPr/>
            </p:nvSpPr>
            <p:spPr bwMode="auto">
              <a:xfrm>
                <a:off x="2408" y="2484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66" name="Freeform 2946"/>
              <p:cNvSpPr>
                <a:spLocks/>
              </p:cNvSpPr>
              <p:nvPr/>
            </p:nvSpPr>
            <p:spPr bwMode="auto">
              <a:xfrm>
                <a:off x="2408" y="2477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67" name="Freeform 2947"/>
              <p:cNvSpPr>
                <a:spLocks/>
              </p:cNvSpPr>
              <p:nvPr/>
            </p:nvSpPr>
            <p:spPr bwMode="auto">
              <a:xfrm>
                <a:off x="2408" y="2474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68" name="Freeform 2948"/>
              <p:cNvSpPr>
                <a:spLocks/>
              </p:cNvSpPr>
              <p:nvPr/>
            </p:nvSpPr>
            <p:spPr bwMode="auto">
              <a:xfrm>
                <a:off x="2401" y="2474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69" name="Freeform 2949"/>
              <p:cNvSpPr>
                <a:spLocks/>
              </p:cNvSpPr>
              <p:nvPr/>
            </p:nvSpPr>
            <p:spPr bwMode="auto">
              <a:xfrm>
                <a:off x="2398" y="2477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70" name="Freeform 2950"/>
              <p:cNvSpPr>
                <a:spLocks/>
              </p:cNvSpPr>
              <p:nvPr/>
            </p:nvSpPr>
            <p:spPr bwMode="auto">
              <a:xfrm>
                <a:off x="2398" y="2535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71" name="Freeform 2951"/>
              <p:cNvSpPr>
                <a:spLocks/>
              </p:cNvSpPr>
              <p:nvPr/>
            </p:nvSpPr>
            <p:spPr bwMode="auto">
              <a:xfrm>
                <a:off x="2401" y="2535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72" name="Freeform 2952"/>
              <p:cNvSpPr>
                <a:spLocks/>
              </p:cNvSpPr>
              <p:nvPr/>
            </p:nvSpPr>
            <p:spPr bwMode="auto">
              <a:xfrm>
                <a:off x="2408" y="2535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73" name="Freeform 2953"/>
              <p:cNvSpPr>
                <a:spLocks/>
              </p:cNvSpPr>
              <p:nvPr/>
            </p:nvSpPr>
            <p:spPr bwMode="auto">
              <a:xfrm>
                <a:off x="2408" y="2535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74" name="Freeform 2954"/>
              <p:cNvSpPr>
                <a:spLocks/>
              </p:cNvSpPr>
              <p:nvPr/>
            </p:nvSpPr>
            <p:spPr bwMode="auto">
              <a:xfrm>
                <a:off x="2408" y="2528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75" name="Freeform 2955"/>
              <p:cNvSpPr>
                <a:spLocks/>
              </p:cNvSpPr>
              <p:nvPr/>
            </p:nvSpPr>
            <p:spPr bwMode="auto">
              <a:xfrm>
                <a:off x="2408" y="2526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76" name="Freeform 2956"/>
              <p:cNvSpPr>
                <a:spLocks/>
              </p:cNvSpPr>
              <p:nvPr/>
            </p:nvSpPr>
            <p:spPr bwMode="auto">
              <a:xfrm>
                <a:off x="2401" y="2526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77" name="Freeform 2957"/>
              <p:cNvSpPr>
                <a:spLocks/>
              </p:cNvSpPr>
              <p:nvPr/>
            </p:nvSpPr>
            <p:spPr bwMode="auto">
              <a:xfrm>
                <a:off x="2398" y="2528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78" name="Freeform 2958"/>
              <p:cNvSpPr>
                <a:spLocks/>
              </p:cNvSpPr>
              <p:nvPr/>
            </p:nvSpPr>
            <p:spPr bwMode="auto">
              <a:xfrm>
                <a:off x="2398" y="2509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79" name="Freeform 2959"/>
              <p:cNvSpPr>
                <a:spLocks/>
              </p:cNvSpPr>
              <p:nvPr/>
            </p:nvSpPr>
            <p:spPr bwMode="auto">
              <a:xfrm>
                <a:off x="2401" y="2509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80" name="Freeform 2960"/>
              <p:cNvSpPr>
                <a:spLocks/>
              </p:cNvSpPr>
              <p:nvPr/>
            </p:nvSpPr>
            <p:spPr bwMode="auto">
              <a:xfrm>
                <a:off x="2408" y="2509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81" name="Freeform 2961"/>
              <p:cNvSpPr>
                <a:spLocks/>
              </p:cNvSpPr>
              <p:nvPr/>
            </p:nvSpPr>
            <p:spPr bwMode="auto">
              <a:xfrm>
                <a:off x="2408" y="2509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82" name="Freeform 2962"/>
              <p:cNvSpPr>
                <a:spLocks/>
              </p:cNvSpPr>
              <p:nvPr/>
            </p:nvSpPr>
            <p:spPr bwMode="auto">
              <a:xfrm>
                <a:off x="2408" y="2503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83" name="Freeform 2963"/>
              <p:cNvSpPr>
                <a:spLocks/>
              </p:cNvSpPr>
              <p:nvPr/>
            </p:nvSpPr>
            <p:spPr bwMode="auto">
              <a:xfrm>
                <a:off x="2408" y="2500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84" name="Freeform 2964"/>
              <p:cNvSpPr>
                <a:spLocks/>
              </p:cNvSpPr>
              <p:nvPr/>
            </p:nvSpPr>
            <p:spPr bwMode="auto">
              <a:xfrm>
                <a:off x="2401" y="2500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85" name="Freeform 2965"/>
              <p:cNvSpPr>
                <a:spLocks/>
              </p:cNvSpPr>
              <p:nvPr/>
            </p:nvSpPr>
            <p:spPr bwMode="auto">
              <a:xfrm>
                <a:off x="2398" y="2503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86" name="Line 2966"/>
              <p:cNvSpPr>
                <a:spLocks noChangeShapeType="1"/>
              </p:cNvSpPr>
              <p:nvPr/>
            </p:nvSpPr>
            <p:spPr bwMode="auto">
              <a:xfrm flipH="1">
                <a:off x="2427" y="2479"/>
                <a:ext cx="10" cy="60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87" name="Freeform 2967"/>
              <p:cNvSpPr>
                <a:spLocks/>
              </p:cNvSpPr>
              <p:nvPr/>
            </p:nvSpPr>
            <p:spPr bwMode="auto">
              <a:xfrm>
                <a:off x="2398" y="2432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88" name="Freeform 2968"/>
              <p:cNvSpPr>
                <a:spLocks/>
              </p:cNvSpPr>
              <p:nvPr/>
            </p:nvSpPr>
            <p:spPr bwMode="auto">
              <a:xfrm>
                <a:off x="2401" y="2432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89" name="Freeform 2969"/>
              <p:cNvSpPr>
                <a:spLocks/>
              </p:cNvSpPr>
              <p:nvPr/>
            </p:nvSpPr>
            <p:spPr bwMode="auto">
              <a:xfrm>
                <a:off x="2408" y="2432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90" name="Freeform 2970"/>
              <p:cNvSpPr>
                <a:spLocks/>
              </p:cNvSpPr>
              <p:nvPr/>
            </p:nvSpPr>
            <p:spPr bwMode="auto">
              <a:xfrm>
                <a:off x="2408" y="2432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91" name="Freeform 2971"/>
              <p:cNvSpPr>
                <a:spLocks/>
              </p:cNvSpPr>
              <p:nvPr/>
            </p:nvSpPr>
            <p:spPr bwMode="auto">
              <a:xfrm>
                <a:off x="2408" y="2425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92" name="Freeform 2972"/>
              <p:cNvSpPr>
                <a:spLocks/>
              </p:cNvSpPr>
              <p:nvPr/>
            </p:nvSpPr>
            <p:spPr bwMode="auto">
              <a:xfrm>
                <a:off x="2408" y="2423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93" name="Freeform 2973"/>
              <p:cNvSpPr>
                <a:spLocks/>
              </p:cNvSpPr>
              <p:nvPr/>
            </p:nvSpPr>
            <p:spPr bwMode="auto">
              <a:xfrm>
                <a:off x="2401" y="2423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94" name="Freeform 2974"/>
              <p:cNvSpPr>
                <a:spLocks/>
              </p:cNvSpPr>
              <p:nvPr/>
            </p:nvSpPr>
            <p:spPr bwMode="auto">
              <a:xfrm>
                <a:off x="2398" y="2425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95" name="Freeform 2975"/>
              <p:cNvSpPr>
                <a:spLocks/>
              </p:cNvSpPr>
              <p:nvPr/>
            </p:nvSpPr>
            <p:spPr bwMode="auto">
              <a:xfrm>
                <a:off x="2398" y="2458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96" name="Freeform 2976"/>
              <p:cNvSpPr>
                <a:spLocks/>
              </p:cNvSpPr>
              <p:nvPr/>
            </p:nvSpPr>
            <p:spPr bwMode="auto">
              <a:xfrm>
                <a:off x="2401" y="2458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97" name="Freeform 2977"/>
              <p:cNvSpPr>
                <a:spLocks/>
              </p:cNvSpPr>
              <p:nvPr/>
            </p:nvSpPr>
            <p:spPr bwMode="auto">
              <a:xfrm>
                <a:off x="2408" y="2458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98" name="Freeform 2978"/>
              <p:cNvSpPr>
                <a:spLocks/>
              </p:cNvSpPr>
              <p:nvPr/>
            </p:nvSpPr>
            <p:spPr bwMode="auto">
              <a:xfrm>
                <a:off x="2408" y="2458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399" name="Freeform 2979"/>
              <p:cNvSpPr>
                <a:spLocks/>
              </p:cNvSpPr>
              <p:nvPr/>
            </p:nvSpPr>
            <p:spPr bwMode="auto">
              <a:xfrm>
                <a:off x="2408" y="2451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00" name="Freeform 2980"/>
              <p:cNvSpPr>
                <a:spLocks/>
              </p:cNvSpPr>
              <p:nvPr/>
            </p:nvSpPr>
            <p:spPr bwMode="auto">
              <a:xfrm>
                <a:off x="2408" y="2448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01" name="Freeform 2981"/>
              <p:cNvSpPr>
                <a:spLocks/>
              </p:cNvSpPr>
              <p:nvPr/>
            </p:nvSpPr>
            <p:spPr bwMode="auto">
              <a:xfrm>
                <a:off x="2401" y="2448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02" name="Freeform 2982"/>
              <p:cNvSpPr>
                <a:spLocks/>
              </p:cNvSpPr>
              <p:nvPr/>
            </p:nvSpPr>
            <p:spPr bwMode="auto">
              <a:xfrm>
                <a:off x="2398" y="2451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03" name="Freeform 2983"/>
              <p:cNvSpPr>
                <a:spLocks/>
              </p:cNvSpPr>
              <p:nvPr/>
            </p:nvSpPr>
            <p:spPr bwMode="auto">
              <a:xfrm>
                <a:off x="2583" y="2565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04" name="Freeform 2984"/>
              <p:cNvSpPr>
                <a:spLocks/>
              </p:cNvSpPr>
              <p:nvPr/>
            </p:nvSpPr>
            <p:spPr bwMode="auto">
              <a:xfrm>
                <a:off x="2586" y="2565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05" name="Freeform 2985"/>
              <p:cNvSpPr>
                <a:spLocks/>
              </p:cNvSpPr>
              <p:nvPr/>
            </p:nvSpPr>
            <p:spPr bwMode="auto">
              <a:xfrm>
                <a:off x="2592" y="2565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06" name="Freeform 2986"/>
              <p:cNvSpPr>
                <a:spLocks/>
              </p:cNvSpPr>
              <p:nvPr/>
            </p:nvSpPr>
            <p:spPr bwMode="auto">
              <a:xfrm>
                <a:off x="2592" y="2565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07" name="Freeform 2987"/>
              <p:cNvSpPr>
                <a:spLocks/>
              </p:cNvSpPr>
              <p:nvPr/>
            </p:nvSpPr>
            <p:spPr bwMode="auto">
              <a:xfrm>
                <a:off x="2592" y="2559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08" name="Freeform 2988"/>
              <p:cNvSpPr>
                <a:spLocks/>
              </p:cNvSpPr>
              <p:nvPr/>
            </p:nvSpPr>
            <p:spPr bwMode="auto">
              <a:xfrm>
                <a:off x="2592" y="2556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09" name="Freeform 2989"/>
              <p:cNvSpPr>
                <a:spLocks/>
              </p:cNvSpPr>
              <p:nvPr/>
            </p:nvSpPr>
            <p:spPr bwMode="auto">
              <a:xfrm>
                <a:off x="2586" y="2556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10" name="Freeform 2990"/>
              <p:cNvSpPr>
                <a:spLocks/>
              </p:cNvSpPr>
              <p:nvPr/>
            </p:nvSpPr>
            <p:spPr bwMode="auto">
              <a:xfrm>
                <a:off x="2583" y="2559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11" name="Freeform 2991"/>
              <p:cNvSpPr>
                <a:spLocks/>
              </p:cNvSpPr>
              <p:nvPr/>
            </p:nvSpPr>
            <p:spPr bwMode="auto">
              <a:xfrm>
                <a:off x="2506" y="2698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12" name="Freeform 2992"/>
              <p:cNvSpPr>
                <a:spLocks/>
              </p:cNvSpPr>
              <p:nvPr/>
            </p:nvSpPr>
            <p:spPr bwMode="auto">
              <a:xfrm>
                <a:off x="2508" y="2698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13" name="Freeform 2993"/>
              <p:cNvSpPr>
                <a:spLocks/>
              </p:cNvSpPr>
              <p:nvPr/>
            </p:nvSpPr>
            <p:spPr bwMode="auto">
              <a:xfrm>
                <a:off x="2515" y="2698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14" name="Freeform 2994"/>
              <p:cNvSpPr>
                <a:spLocks/>
              </p:cNvSpPr>
              <p:nvPr/>
            </p:nvSpPr>
            <p:spPr bwMode="auto">
              <a:xfrm>
                <a:off x="2515" y="2698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15" name="Freeform 2995"/>
              <p:cNvSpPr>
                <a:spLocks/>
              </p:cNvSpPr>
              <p:nvPr/>
            </p:nvSpPr>
            <p:spPr bwMode="auto">
              <a:xfrm>
                <a:off x="2515" y="2692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16" name="Freeform 2996"/>
              <p:cNvSpPr>
                <a:spLocks/>
              </p:cNvSpPr>
              <p:nvPr/>
            </p:nvSpPr>
            <p:spPr bwMode="auto">
              <a:xfrm>
                <a:off x="2515" y="2689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17" name="Freeform 2997"/>
              <p:cNvSpPr>
                <a:spLocks/>
              </p:cNvSpPr>
              <p:nvPr/>
            </p:nvSpPr>
            <p:spPr bwMode="auto">
              <a:xfrm>
                <a:off x="2508" y="2689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18" name="Freeform 2998"/>
              <p:cNvSpPr>
                <a:spLocks/>
              </p:cNvSpPr>
              <p:nvPr/>
            </p:nvSpPr>
            <p:spPr bwMode="auto">
              <a:xfrm>
                <a:off x="2506" y="2692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19" name="Freeform 2999"/>
              <p:cNvSpPr>
                <a:spLocks/>
              </p:cNvSpPr>
              <p:nvPr/>
            </p:nvSpPr>
            <p:spPr bwMode="auto">
              <a:xfrm>
                <a:off x="2497" y="2668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20" name="Freeform 3000"/>
              <p:cNvSpPr>
                <a:spLocks/>
              </p:cNvSpPr>
              <p:nvPr/>
            </p:nvSpPr>
            <p:spPr bwMode="auto">
              <a:xfrm>
                <a:off x="2500" y="2668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21" name="Freeform 3001"/>
              <p:cNvSpPr>
                <a:spLocks/>
              </p:cNvSpPr>
              <p:nvPr/>
            </p:nvSpPr>
            <p:spPr bwMode="auto">
              <a:xfrm>
                <a:off x="2506" y="2668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22" name="Freeform 3002"/>
              <p:cNvSpPr>
                <a:spLocks/>
              </p:cNvSpPr>
              <p:nvPr/>
            </p:nvSpPr>
            <p:spPr bwMode="auto">
              <a:xfrm>
                <a:off x="2506" y="2668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23" name="Freeform 3003"/>
              <p:cNvSpPr>
                <a:spLocks/>
              </p:cNvSpPr>
              <p:nvPr/>
            </p:nvSpPr>
            <p:spPr bwMode="auto">
              <a:xfrm>
                <a:off x="2506" y="2662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24" name="Freeform 3004"/>
              <p:cNvSpPr>
                <a:spLocks/>
              </p:cNvSpPr>
              <p:nvPr/>
            </p:nvSpPr>
            <p:spPr bwMode="auto">
              <a:xfrm>
                <a:off x="2506" y="2659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25" name="Freeform 3005"/>
              <p:cNvSpPr>
                <a:spLocks/>
              </p:cNvSpPr>
              <p:nvPr/>
            </p:nvSpPr>
            <p:spPr bwMode="auto">
              <a:xfrm>
                <a:off x="2500" y="2659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26" name="Freeform 3006"/>
              <p:cNvSpPr>
                <a:spLocks/>
              </p:cNvSpPr>
              <p:nvPr/>
            </p:nvSpPr>
            <p:spPr bwMode="auto">
              <a:xfrm>
                <a:off x="2497" y="2662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27" name="Freeform 3007"/>
              <p:cNvSpPr>
                <a:spLocks/>
              </p:cNvSpPr>
              <p:nvPr/>
            </p:nvSpPr>
            <p:spPr bwMode="auto">
              <a:xfrm>
                <a:off x="2583" y="2638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28" name="Freeform 3008"/>
              <p:cNvSpPr>
                <a:spLocks/>
              </p:cNvSpPr>
              <p:nvPr/>
            </p:nvSpPr>
            <p:spPr bwMode="auto">
              <a:xfrm>
                <a:off x="2586" y="2638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29" name="Freeform 3009"/>
              <p:cNvSpPr>
                <a:spLocks/>
              </p:cNvSpPr>
              <p:nvPr/>
            </p:nvSpPr>
            <p:spPr bwMode="auto">
              <a:xfrm>
                <a:off x="2592" y="2638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30" name="Freeform 3010"/>
              <p:cNvSpPr>
                <a:spLocks/>
              </p:cNvSpPr>
              <p:nvPr/>
            </p:nvSpPr>
            <p:spPr bwMode="auto">
              <a:xfrm>
                <a:off x="2592" y="2638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31" name="Freeform 3011"/>
              <p:cNvSpPr>
                <a:spLocks/>
              </p:cNvSpPr>
              <p:nvPr/>
            </p:nvSpPr>
            <p:spPr bwMode="auto">
              <a:xfrm>
                <a:off x="2592" y="2631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32" name="Freeform 3012"/>
              <p:cNvSpPr>
                <a:spLocks/>
              </p:cNvSpPr>
              <p:nvPr/>
            </p:nvSpPr>
            <p:spPr bwMode="auto">
              <a:xfrm>
                <a:off x="2592" y="2629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33" name="Freeform 3013"/>
              <p:cNvSpPr>
                <a:spLocks/>
              </p:cNvSpPr>
              <p:nvPr/>
            </p:nvSpPr>
            <p:spPr bwMode="auto">
              <a:xfrm>
                <a:off x="2586" y="2629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2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2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34" name="Freeform 3014"/>
              <p:cNvSpPr>
                <a:spLocks/>
              </p:cNvSpPr>
              <p:nvPr/>
            </p:nvSpPr>
            <p:spPr bwMode="auto">
              <a:xfrm>
                <a:off x="2583" y="2631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35" name="Freeform 3015"/>
              <p:cNvSpPr>
                <a:spLocks/>
              </p:cNvSpPr>
              <p:nvPr/>
            </p:nvSpPr>
            <p:spPr bwMode="auto">
              <a:xfrm>
                <a:off x="2596" y="2698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36" name="Freeform 3016"/>
              <p:cNvSpPr>
                <a:spLocks/>
              </p:cNvSpPr>
              <p:nvPr/>
            </p:nvSpPr>
            <p:spPr bwMode="auto">
              <a:xfrm>
                <a:off x="2599" y="2698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37" name="Freeform 3017"/>
              <p:cNvSpPr>
                <a:spLocks/>
              </p:cNvSpPr>
              <p:nvPr/>
            </p:nvSpPr>
            <p:spPr bwMode="auto">
              <a:xfrm>
                <a:off x="2605" y="2698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38" name="Freeform 3018"/>
              <p:cNvSpPr>
                <a:spLocks/>
              </p:cNvSpPr>
              <p:nvPr/>
            </p:nvSpPr>
            <p:spPr bwMode="auto">
              <a:xfrm>
                <a:off x="2605" y="2698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439" name="Freeform 3019"/>
              <p:cNvSpPr>
                <a:spLocks/>
              </p:cNvSpPr>
              <p:nvPr/>
            </p:nvSpPr>
            <p:spPr bwMode="auto">
              <a:xfrm>
                <a:off x="2605" y="2692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24636" name="Group 3020"/>
            <p:cNvGrpSpPr>
              <a:grpSpLocks/>
            </p:cNvGrpSpPr>
            <p:nvPr/>
          </p:nvGrpSpPr>
          <p:grpSpPr bwMode="auto">
            <a:xfrm>
              <a:off x="2205" y="2247"/>
              <a:ext cx="407" cy="451"/>
              <a:chOff x="2205" y="2247"/>
              <a:chExt cx="407" cy="451"/>
            </a:xfrm>
          </p:grpSpPr>
          <p:sp>
            <p:nvSpPr>
              <p:cNvPr id="27040" name="Freeform 3021"/>
              <p:cNvSpPr>
                <a:spLocks/>
              </p:cNvSpPr>
              <p:nvPr/>
            </p:nvSpPr>
            <p:spPr bwMode="auto">
              <a:xfrm>
                <a:off x="2605" y="2689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41" name="Freeform 3022"/>
              <p:cNvSpPr>
                <a:spLocks/>
              </p:cNvSpPr>
              <p:nvPr/>
            </p:nvSpPr>
            <p:spPr bwMode="auto">
              <a:xfrm>
                <a:off x="2599" y="2689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42" name="Freeform 3023"/>
              <p:cNvSpPr>
                <a:spLocks/>
              </p:cNvSpPr>
              <p:nvPr/>
            </p:nvSpPr>
            <p:spPr bwMode="auto">
              <a:xfrm>
                <a:off x="2596" y="2692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43" name="Freeform 3024"/>
              <p:cNvSpPr>
                <a:spLocks/>
              </p:cNvSpPr>
              <p:nvPr/>
            </p:nvSpPr>
            <p:spPr bwMode="auto">
              <a:xfrm>
                <a:off x="2587" y="2668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44" name="Freeform 3025"/>
              <p:cNvSpPr>
                <a:spLocks/>
              </p:cNvSpPr>
              <p:nvPr/>
            </p:nvSpPr>
            <p:spPr bwMode="auto">
              <a:xfrm>
                <a:off x="2590" y="2668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45" name="Freeform 3026"/>
              <p:cNvSpPr>
                <a:spLocks/>
              </p:cNvSpPr>
              <p:nvPr/>
            </p:nvSpPr>
            <p:spPr bwMode="auto">
              <a:xfrm>
                <a:off x="2597" y="2668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46" name="Freeform 3027"/>
              <p:cNvSpPr>
                <a:spLocks/>
              </p:cNvSpPr>
              <p:nvPr/>
            </p:nvSpPr>
            <p:spPr bwMode="auto">
              <a:xfrm>
                <a:off x="2597" y="2668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47" name="Freeform 3028"/>
              <p:cNvSpPr>
                <a:spLocks/>
              </p:cNvSpPr>
              <p:nvPr/>
            </p:nvSpPr>
            <p:spPr bwMode="auto">
              <a:xfrm>
                <a:off x="2597" y="2662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6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48" name="Freeform 3029"/>
              <p:cNvSpPr>
                <a:spLocks/>
              </p:cNvSpPr>
              <p:nvPr/>
            </p:nvSpPr>
            <p:spPr bwMode="auto">
              <a:xfrm>
                <a:off x="2597" y="2659"/>
                <a:ext cx="6" cy="9"/>
              </a:xfrm>
              <a:custGeom>
                <a:avLst/>
                <a:gdLst>
                  <a:gd name="T0" fmla="*/ 6 w 6"/>
                  <a:gd name="T1" fmla="*/ 3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49" name="Freeform 3030"/>
              <p:cNvSpPr>
                <a:spLocks/>
              </p:cNvSpPr>
              <p:nvPr/>
            </p:nvSpPr>
            <p:spPr bwMode="auto">
              <a:xfrm>
                <a:off x="2590" y="2659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50" name="Freeform 3031"/>
              <p:cNvSpPr>
                <a:spLocks/>
              </p:cNvSpPr>
              <p:nvPr/>
            </p:nvSpPr>
            <p:spPr bwMode="auto">
              <a:xfrm>
                <a:off x="2587" y="2662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51" name="Freeform 3032"/>
              <p:cNvSpPr>
                <a:spLocks/>
              </p:cNvSpPr>
              <p:nvPr/>
            </p:nvSpPr>
            <p:spPr bwMode="auto">
              <a:xfrm>
                <a:off x="2583" y="2604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52" name="Freeform 3033"/>
              <p:cNvSpPr>
                <a:spLocks/>
              </p:cNvSpPr>
              <p:nvPr/>
            </p:nvSpPr>
            <p:spPr bwMode="auto">
              <a:xfrm>
                <a:off x="2586" y="2604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7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53" name="Freeform 3034"/>
              <p:cNvSpPr>
                <a:spLocks/>
              </p:cNvSpPr>
              <p:nvPr/>
            </p:nvSpPr>
            <p:spPr bwMode="auto">
              <a:xfrm>
                <a:off x="2592" y="2604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54" name="Freeform 3035"/>
              <p:cNvSpPr>
                <a:spLocks/>
              </p:cNvSpPr>
              <p:nvPr/>
            </p:nvSpPr>
            <p:spPr bwMode="auto">
              <a:xfrm>
                <a:off x="2592" y="2604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55" name="Freeform 3036"/>
              <p:cNvSpPr>
                <a:spLocks/>
              </p:cNvSpPr>
              <p:nvPr/>
            </p:nvSpPr>
            <p:spPr bwMode="auto">
              <a:xfrm>
                <a:off x="2592" y="2597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56" name="Freeform 3037"/>
              <p:cNvSpPr>
                <a:spLocks/>
              </p:cNvSpPr>
              <p:nvPr/>
            </p:nvSpPr>
            <p:spPr bwMode="auto">
              <a:xfrm>
                <a:off x="2592" y="2594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57" name="Freeform 3038"/>
              <p:cNvSpPr>
                <a:spLocks/>
              </p:cNvSpPr>
              <p:nvPr/>
            </p:nvSpPr>
            <p:spPr bwMode="auto">
              <a:xfrm>
                <a:off x="2586" y="2594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58" name="Freeform 3039"/>
              <p:cNvSpPr>
                <a:spLocks/>
              </p:cNvSpPr>
              <p:nvPr/>
            </p:nvSpPr>
            <p:spPr bwMode="auto">
              <a:xfrm>
                <a:off x="2583" y="2597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59" name="Freeform 3040"/>
              <p:cNvSpPr>
                <a:spLocks/>
              </p:cNvSpPr>
              <p:nvPr/>
            </p:nvSpPr>
            <p:spPr bwMode="auto">
              <a:xfrm>
                <a:off x="2497" y="2484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60" name="Freeform 3041"/>
              <p:cNvSpPr>
                <a:spLocks/>
              </p:cNvSpPr>
              <p:nvPr/>
            </p:nvSpPr>
            <p:spPr bwMode="auto">
              <a:xfrm>
                <a:off x="2500" y="2484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7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61" name="Freeform 3042"/>
              <p:cNvSpPr>
                <a:spLocks/>
              </p:cNvSpPr>
              <p:nvPr/>
            </p:nvSpPr>
            <p:spPr bwMode="auto">
              <a:xfrm>
                <a:off x="2506" y="2484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62" name="Freeform 3043"/>
              <p:cNvSpPr>
                <a:spLocks/>
              </p:cNvSpPr>
              <p:nvPr/>
            </p:nvSpPr>
            <p:spPr bwMode="auto">
              <a:xfrm>
                <a:off x="2506" y="2484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63" name="Freeform 3044"/>
              <p:cNvSpPr>
                <a:spLocks/>
              </p:cNvSpPr>
              <p:nvPr/>
            </p:nvSpPr>
            <p:spPr bwMode="auto">
              <a:xfrm>
                <a:off x="2506" y="2477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64" name="Freeform 3045"/>
              <p:cNvSpPr>
                <a:spLocks/>
              </p:cNvSpPr>
              <p:nvPr/>
            </p:nvSpPr>
            <p:spPr bwMode="auto">
              <a:xfrm>
                <a:off x="2506" y="2474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65" name="Freeform 3046"/>
              <p:cNvSpPr>
                <a:spLocks/>
              </p:cNvSpPr>
              <p:nvPr/>
            </p:nvSpPr>
            <p:spPr bwMode="auto">
              <a:xfrm>
                <a:off x="2500" y="2474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66" name="Freeform 3047"/>
              <p:cNvSpPr>
                <a:spLocks/>
              </p:cNvSpPr>
              <p:nvPr/>
            </p:nvSpPr>
            <p:spPr bwMode="auto">
              <a:xfrm>
                <a:off x="2497" y="2477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67" name="Freeform 3048"/>
              <p:cNvSpPr>
                <a:spLocks/>
              </p:cNvSpPr>
              <p:nvPr/>
            </p:nvSpPr>
            <p:spPr bwMode="auto">
              <a:xfrm>
                <a:off x="2497" y="2535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68" name="Freeform 3049"/>
              <p:cNvSpPr>
                <a:spLocks/>
              </p:cNvSpPr>
              <p:nvPr/>
            </p:nvSpPr>
            <p:spPr bwMode="auto">
              <a:xfrm>
                <a:off x="2500" y="2535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69" name="Freeform 3050"/>
              <p:cNvSpPr>
                <a:spLocks/>
              </p:cNvSpPr>
              <p:nvPr/>
            </p:nvSpPr>
            <p:spPr bwMode="auto">
              <a:xfrm>
                <a:off x="2506" y="2535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70" name="Freeform 3051"/>
              <p:cNvSpPr>
                <a:spLocks/>
              </p:cNvSpPr>
              <p:nvPr/>
            </p:nvSpPr>
            <p:spPr bwMode="auto">
              <a:xfrm>
                <a:off x="2506" y="2535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71" name="Freeform 3052"/>
              <p:cNvSpPr>
                <a:spLocks/>
              </p:cNvSpPr>
              <p:nvPr/>
            </p:nvSpPr>
            <p:spPr bwMode="auto">
              <a:xfrm>
                <a:off x="2506" y="2528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72" name="Freeform 3053"/>
              <p:cNvSpPr>
                <a:spLocks/>
              </p:cNvSpPr>
              <p:nvPr/>
            </p:nvSpPr>
            <p:spPr bwMode="auto">
              <a:xfrm>
                <a:off x="2506" y="2526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73" name="Freeform 3054"/>
              <p:cNvSpPr>
                <a:spLocks/>
              </p:cNvSpPr>
              <p:nvPr/>
            </p:nvSpPr>
            <p:spPr bwMode="auto">
              <a:xfrm>
                <a:off x="2500" y="2526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2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2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74" name="Freeform 3055"/>
              <p:cNvSpPr>
                <a:spLocks/>
              </p:cNvSpPr>
              <p:nvPr/>
            </p:nvSpPr>
            <p:spPr bwMode="auto">
              <a:xfrm>
                <a:off x="2497" y="2528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75" name="Freeform 3056"/>
              <p:cNvSpPr>
                <a:spLocks/>
              </p:cNvSpPr>
              <p:nvPr/>
            </p:nvSpPr>
            <p:spPr bwMode="auto">
              <a:xfrm>
                <a:off x="2497" y="2509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76" name="Freeform 3057"/>
              <p:cNvSpPr>
                <a:spLocks/>
              </p:cNvSpPr>
              <p:nvPr/>
            </p:nvSpPr>
            <p:spPr bwMode="auto">
              <a:xfrm>
                <a:off x="2500" y="2509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77" name="Freeform 3058"/>
              <p:cNvSpPr>
                <a:spLocks/>
              </p:cNvSpPr>
              <p:nvPr/>
            </p:nvSpPr>
            <p:spPr bwMode="auto">
              <a:xfrm>
                <a:off x="2506" y="2509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78" name="Freeform 3059"/>
              <p:cNvSpPr>
                <a:spLocks/>
              </p:cNvSpPr>
              <p:nvPr/>
            </p:nvSpPr>
            <p:spPr bwMode="auto">
              <a:xfrm>
                <a:off x="2506" y="2509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79" name="Freeform 3060"/>
              <p:cNvSpPr>
                <a:spLocks/>
              </p:cNvSpPr>
              <p:nvPr/>
            </p:nvSpPr>
            <p:spPr bwMode="auto">
              <a:xfrm>
                <a:off x="2506" y="2503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80" name="Freeform 3061"/>
              <p:cNvSpPr>
                <a:spLocks/>
              </p:cNvSpPr>
              <p:nvPr/>
            </p:nvSpPr>
            <p:spPr bwMode="auto">
              <a:xfrm>
                <a:off x="2506" y="2500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81" name="Freeform 3062"/>
              <p:cNvSpPr>
                <a:spLocks/>
              </p:cNvSpPr>
              <p:nvPr/>
            </p:nvSpPr>
            <p:spPr bwMode="auto">
              <a:xfrm>
                <a:off x="2500" y="2500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82" name="Freeform 3063"/>
              <p:cNvSpPr>
                <a:spLocks/>
              </p:cNvSpPr>
              <p:nvPr/>
            </p:nvSpPr>
            <p:spPr bwMode="auto">
              <a:xfrm>
                <a:off x="2497" y="2503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83" name="Freeform 3064"/>
              <p:cNvSpPr>
                <a:spLocks/>
              </p:cNvSpPr>
              <p:nvPr/>
            </p:nvSpPr>
            <p:spPr bwMode="auto">
              <a:xfrm>
                <a:off x="2497" y="2432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84" name="Freeform 3065"/>
              <p:cNvSpPr>
                <a:spLocks/>
              </p:cNvSpPr>
              <p:nvPr/>
            </p:nvSpPr>
            <p:spPr bwMode="auto">
              <a:xfrm>
                <a:off x="2500" y="2432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85" name="Freeform 3066"/>
              <p:cNvSpPr>
                <a:spLocks/>
              </p:cNvSpPr>
              <p:nvPr/>
            </p:nvSpPr>
            <p:spPr bwMode="auto">
              <a:xfrm>
                <a:off x="2506" y="2432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86" name="Freeform 3067"/>
              <p:cNvSpPr>
                <a:spLocks/>
              </p:cNvSpPr>
              <p:nvPr/>
            </p:nvSpPr>
            <p:spPr bwMode="auto">
              <a:xfrm>
                <a:off x="2506" y="2432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87" name="Freeform 3068"/>
              <p:cNvSpPr>
                <a:spLocks/>
              </p:cNvSpPr>
              <p:nvPr/>
            </p:nvSpPr>
            <p:spPr bwMode="auto">
              <a:xfrm>
                <a:off x="2506" y="2425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88" name="Freeform 3069"/>
              <p:cNvSpPr>
                <a:spLocks/>
              </p:cNvSpPr>
              <p:nvPr/>
            </p:nvSpPr>
            <p:spPr bwMode="auto">
              <a:xfrm>
                <a:off x="2506" y="2423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89" name="Freeform 3070"/>
              <p:cNvSpPr>
                <a:spLocks/>
              </p:cNvSpPr>
              <p:nvPr/>
            </p:nvSpPr>
            <p:spPr bwMode="auto">
              <a:xfrm>
                <a:off x="2500" y="2423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2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2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90" name="Freeform 3071"/>
              <p:cNvSpPr>
                <a:spLocks/>
              </p:cNvSpPr>
              <p:nvPr/>
            </p:nvSpPr>
            <p:spPr bwMode="auto">
              <a:xfrm>
                <a:off x="2497" y="2425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91" name="Freeform 3072"/>
              <p:cNvSpPr>
                <a:spLocks/>
              </p:cNvSpPr>
              <p:nvPr/>
            </p:nvSpPr>
            <p:spPr bwMode="auto">
              <a:xfrm>
                <a:off x="2497" y="2458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92" name="Freeform 3073"/>
              <p:cNvSpPr>
                <a:spLocks/>
              </p:cNvSpPr>
              <p:nvPr/>
            </p:nvSpPr>
            <p:spPr bwMode="auto">
              <a:xfrm>
                <a:off x="2500" y="2458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7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93" name="Freeform 3074"/>
              <p:cNvSpPr>
                <a:spLocks/>
              </p:cNvSpPr>
              <p:nvPr/>
            </p:nvSpPr>
            <p:spPr bwMode="auto">
              <a:xfrm>
                <a:off x="2506" y="2458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94" name="Freeform 3075"/>
              <p:cNvSpPr>
                <a:spLocks/>
              </p:cNvSpPr>
              <p:nvPr/>
            </p:nvSpPr>
            <p:spPr bwMode="auto">
              <a:xfrm>
                <a:off x="2506" y="2458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95" name="Freeform 3076"/>
              <p:cNvSpPr>
                <a:spLocks/>
              </p:cNvSpPr>
              <p:nvPr/>
            </p:nvSpPr>
            <p:spPr bwMode="auto">
              <a:xfrm>
                <a:off x="2506" y="2451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96" name="Freeform 3077"/>
              <p:cNvSpPr>
                <a:spLocks/>
              </p:cNvSpPr>
              <p:nvPr/>
            </p:nvSpPr>
            <p:spPr bwMode="auto">
              <a:xfrm>
                <a:off x="2506" y="2448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97" name="Freeform 3078"/>
              <p:cNvSpPr>
                <a:spLocks/>
              </p:cNvSpPr>
              <p:nvPr/>
            </p:nvSpPr>
            <p:spPr bwMode="auto">
              <a:xfrm>
                <a:off x="2500" y="2448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98" name="Freeform 3079"/>
              <p:cNvSpPr>
                <a:spLocks/>
              </p:cNvSpPr>
              <p:nvPr/>
            </p:nvSpPr>
            <p:spPr bwMode="auto">
              <a:xfrm>
                <a:off x="2497" y="2451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99" name="Freeform 3080"/>
              <p:cNvSpPr>
                <a:spLocks/>
              </p:cNvSpPr>
              <p:nvPr/>
            </p:nvSpPr>
            <p:spPr bwMode="auto">
              <a:xfrm>
                <a:off x="2587" y="2484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00" name="Freeform 3081"/>
              <p:cNvSpPr>
                <a:spLocks/>
              </p:cNvSpPr>
              <p:nvPr/>
            </p:nvSpPr>
            <p:spPr bwMode="auto">
              <a:xfrm>
                <a:off x="2590" y="2484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01" name="Freeform 3082"/>
              <p:cNvSpPr>
                <a:spLocks/>
              </p:cNvSpPr>
              <p:nvPr/>
            </p:nvSpPr>
            <p:spPr bwMode="auto">
              <a:xfrm>
                <a:off x="2597" y="2484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7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02" name="Freeform 3083"/>
              <p:cNvSpPr>
                <a:spLocks/>
              </p:cNvSpPr>
              <p:nvPr/>
            </p:nvSpPr>
            <p:spPr bwMode="auto">
              <a:xfrm>
                <a:off x="2597" y="2484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03" name="Freeform 3084"/>
              <p:cNvSpPr>
                <a:spLocks/>
              </p:cNvSpPr>
              <p:nvPr/>
            </p:nvSpPr>
            <p:spPr bwMode="auto">
              <a:xfrm>
                <a:off x="2597" y="2477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04" name="Freeform 3085"/>
              <p:cNvSpPr>
                <a:spLocks/>
              </p:cNvSpPr>
              <p:nvPr/>
            </p:nvSpPr>
            <p:spPr bwMode="auto">
              <a:xfrm>
                <a:off x="2597" y="2474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05" name="Freeform 3086"/>
              <p:cNvSpPr>
                <a:spLocks/>
              </p:cNvSpPr>
              <p:nvPr/>
            </p:nvSpPr>
            <p:spPr bwMode="auto">
              <a:xfrm>
                <a:off x="2590" y="2474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06" name="Freeform 3087"/>
              <p:cNvSpPr>
                <a:spLocks/>
              </p:cNvSpPr>
              <p:nvPr/>
            </p:nvSpPr>
            <p:spPr bwMode="auto">
              <a:xfrm>
                <a:off x="2587" y="2477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07" name="Freeform 3088"/>
              <p:cNvSpPr>
                <a:spLocks/>
              </p:cNvSpPr>
              <p:nvPr/>
            </p:nvSpPr>
            <p:spPr bwMode="auto">
              <a:xfrm>
                <a:off x="2587" y="2509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08" name="Freeform 3089"/>
              <p:cNvSpPr>
                <a:spLocks/>
              </p:cNvSpPr>
              <p:nvPr/>
            </p:nvSpPr>
            <p:spPr bwMode="auto">
              <a:xfrm>
                <a:off x="2590" y="2509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09" name="Freeform 3090"/>
              <p:cNvSpPr>
                <a:spLocks/>
              </p:cNvSpPr>
              <p:nvPr/>
            </p:nvSpPr>
            <p:spPr bwMode="auto">
              <a:xfrm>
                <a:off x="2597" y="2509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10" name="Freeform 3091"/>
              <p:cNvSpPr>
                <a:spLocks/>
              </p:cNvSpPr>
              <p:nvPr/>
            </p:nvSpPr>
            <p:spPr bwMode="auto">
              <a:xfrm>
                <a:off x="2597" y="2509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11" name="Freeform 3092"/>
              <p:cNvSpPr>
                <a:spLocks/>
              </p:cNvSpPr>
              <p:nvPr/>
            </p:nvSpPr>
            <p:spPr bwMode="auto">
              <a:xfrm>
                <a:off x="2597" y="2503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6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12" name="Freeform 3093"/>
              <p:cNvSpPr>
                <a:spLocks/>
              </p:cNvSpPr>
              <p:nvPr/>
            </p:nvSpPr>
            <p:spPr bwMode="auto">
              <a:xfrm>
                <a:off x="2597" y="2500"/>
                <a:ext cx="6" cy="9"/>
              </a:xfrm>
              <a:custGeom>
                <a:avLst/>
                <a:gdLst>
                  <a:gd name="T0" fmla="*/ 6 w 6"/>
                  <a:gd name="T1" fmla="*/ 3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13" name="Freeform 3094"/>
              <p:cNvSpPr>
                <a:spLocks/>
              </p:cNvSpPr>
              <p:nvPr/>
            </p:nvSpPr>
            <p:spPr bwMode="auto">
              <a:xfrm>
                <a:off x="2590" y="2500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14" name="Freeform 3095"/>
              <p:cNvSpPr>
                <a:spLocks/>
              </p:cNvSpPr>
              <p:nvPr/>
            </p:nvSpPr>
            <p:spPr bwMode="auto">
              <a:xfrm>
                <a:off x="2587" y="2503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15" name="Freeform 3096"/>
              <p:cNvSpPr>
                <a:spLocks/>
              </p:cNvSpPr>
              <p:nvPr/>
            </p:nvSpPr>
            <p:spPr bwMode="auto">
              <a:xfrm>
                <a:off x="2587" y="2535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16" name="Freeform 3097"/>
              <p:cNvSpPr>
                <a:spLocks/>
              </p:cNvSpPr>
              <p:nvPr/>
            </p:nvSpPr>
            <p:spPr bwMode="auto">
              <a:xfrm>
                <a:off x="2590" y="2535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17" name="Freeform 3098"/>
              <p:cNvSpPr>
                <a:spLocks/>
              </p:cNvSpPr>
              <p:nvPr/>
            </p:nvSpPr>
            <p:spPr bwMode="auto">
              <a:xfrm>
                <a:off x="2597" y="2535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18" name="Freeform 3099"/>
              <p:cNvSpPr>
                <a:spLocks/>
              </p:cNvSpPr>
              <p:nvPr/>
            </p:nvSpPr>
            <p:spPr bwMode="auto">
              <a:xfrm>
                <a:off x="2597" y="2535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19" name="Freeform 3100"/>
              <p:cNvSpPr>
                <a:spLocks/>
              </p:cNvSpPr>
              <p:nvPr/>
            </p:nvSpPr>
            <p:spPr bwMode="auto">
              <a:xfrm>
                <a:off x="2597" y="2528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20" name="Freeform 3101"/>
              <p:cNvSpPr>
                <a:spLocks/>
              </p:cNvSpPr>
              <p:nvPr/>
            </p:nvSpPr>
            <p:spPr bwMode="auto">
              <a:xfrm>
                <a:off x="2597" y="2526"/>
                <a:ext cx="6" cy="9"/>
              </a:xfrm>
              <a:custGeom>
                <a:avLst/>
                <a:gdLst>
                  <a:gd name="T0" fmla="*/ 6 w 6"/>
                  <a:gd name="T1" fmla="*/ 2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21" name="Freeform 3102"/>
              <p:cNvSpPr>
                <a:spLocks/>
              </p:cNvSpPr>
              <p:nvPr/>
            </p:nvSpPr>
            <p:spPr bwMode="auto">
              <a:xfrm>
                <a:off x="2590" y="2526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22" name="Freeform 3103"/>
              <p:cNvSpPr>
                <a:spLocks/>
              </p:cNvSpPr>
              <p:nvPr/>
            </p:nvSpPr>
            <p:spPr bwMode="auto">
              <a:xfrm>
                <a:off x="2587" y="2528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23" name="Freeform 3104"/>
              <p:cNvSpPr>
                <a:spLocks/>
              </p:cNvSpPr>
              <p:nvPr/>
            </p:nvSpPr>
            <p:spPr bwMode="auto">
              <a:xfrm>
                <a:off x="2587" y="2432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24" name="Freeform 3105"/>
              <p:cNvSpPr>
                <a:spLocks/>
              </p:cNvSpPr>
              <p:nvPr/>
            </p:nvSpPr>
            <p:spPr bwMode="auto">
              <a:xfrm>
                <a:off x="2590" y="2432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25" name="Freeform 3106"/>
              <p:cNvSpPr>
                <a:spLocks/>
              </p:cNvSpPr>
              <p:nvPr/>
            </p:nvSpPr>
            <p:spPr bwMode="auto">
              <a:xfrm>
                <a:off x="2597" y="2432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26" name="Freeform 3107"/>
              <p:cNvSpPr>
                <a:spLocks/>
              </p:cNvSpPr>
              <p:nvPr/>
            </p:nvSpPr>
            <p:spPr bwMode="auto">
              <a:xfrm>
                <a:off x="2597" y="2432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27" name="Freeform 3108"/>
              <p:cNvSpPr>
                <a:spLocks/>
              </p:cNvSpPr>
              <p:nvPr/>
            </p:nvSpPr>
            <p:spPr bwMode="auto">
              <a:xfrm>
                <a:off x="2597" y="2425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28" name="Freeform 3109"/>
              <p:cNvSpPr>
                <a:spLocks/>
              </p:cNvSpPr>
              <p:nvPr/>
            </p:nvSpPr>
            <p:spPr bwMode="auto">
              <a:xfrm>
                <a:off x="2597" y="2423"/>
                <a:ext cx="6" cy="9"/>
              </a:xfrm>
              <a:custGeom>
                <a:avLst/>
                <a:gdLst>
                  <a:gd name="T0" fmla="*/ 6 w 6"/>
                  <a:gd name="T1" fmla="*/ 2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29" name="Freeform 3110"/>
              <p:cNvSpPr>
                <a:spLocks/>
              </p:cNvSpPr>
              <p:nvPr/>
            </p:nvSpPr>
            <p:spPr bwMode="auto">
              <a:xfrm>
                <a:off x="2590" y="2423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30" name="Freeform 3111"/>
              <p:cNvSpPr>
                <a:spLocks/>
              </p:cNvSpPr>
              <p:nvPr/>
            </p:nvSpPr>
            <p:spPr bwMode="auto">
              <a:xfrm>
                <a:off x="2587" y="2425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31" name="Freeform 3112"/>
              <p:cNvSpPr>
                <a:spLocks/>
              </p:cNvSpPr>
              <p:nvPr/>
            </p:nvSpPr>
            <p:spPr bwMode="auto">
              <a:xfrm>
                <a:off x="2587" y="2458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32" name="Freeform 3113"/>
              <p:cNvSpPr>
                <a:spLocks/>
              </p:cNvSpPr>
              <p:nvPr/>
            </p:nvSpPr>
            <p:spPr bwMode="auto">
              <a:xfrm>
                <a:off x="2590" y="2458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33" name="Freeform 3114"/>
              <p:cNvSpPr>
                <a:spLocks/>
              </p:cNvSpPr>
              <p:nvPr/>
            </p:nvSpPr>
            <p:spPr bwMode="auto">
              <a:xfrm>
                <a:off x="2597" y="2458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7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34" name="Freeform 3115"/>
              <p:cNvSpPr>
                <a:spLocks/>
              </p:cNvSpPr>
              <p:nvPr/>
            </p:nvSpPr>
            <p:spPr bwMode="auto">
              <a:xfrm>
                <a:off x="2597" y="2458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35" name="Freeform 3116"/>
              <p:cNvSpPr>
                <a:spLocks/>
              </p:cNvSpPr>
              <p:nvPr/>
            </p:nvSpPr>
            <p:spPr bwMode="auto">
              <a:xfrm>
                <a:off x="2597" y="2451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36" name="Freeform 3117"/>
              <p:cNvSpPr>
                <a:spLocks/>
              </p:cNvSpPr>
              <p:nvPr/>
            </p:nvSpPr>
            <p:spPr bwMode="auto">
              <a:xfrm>
                <a:off x="2597" y="2448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37" name="Freeform 3118"/>
              <p:cNvSpPr>
                <a:spLocks/>
              </p:cNvSpPr>
              <p:nvPr/>
            </p:nvSpPr>
            <p:spPr bwMode="auto">
              <a:xfrm>
                <a:off x="2590" y="2448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38" name="Freeform 3119"/>
              <p:cNvSpPr>
                <a:spLocks/>
              </p:cNvSpPr>
              <p:nvPr/>
            </p:nvSpPr>
            <p:spPr bwMode="auto">
              <a:xfrm>
                <a:off x="2587" y="2451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39" name="Freeform 3120"/>
              <p:cNvSpPr>
                <a:spLocks/>
              </p:cNvSpPr>
              <p:nvPr/>
            </p:nvSpPr>
            <p:spPr bwMode="auto">
              <a:xfrm>
                <a:off x="2214" y="2381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2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2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40" name="Freeform 3121"/>
              <p:cNvSpPr>
                <a:spLocks/>
              </p:cNvSpPr>
              <p:nvPr/>
            </p:nvSpPr>
            <p:spPr bwMode="auto">
              <a:xfrm>
                <a:off x="2216" y="2381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41" name="Freeform 3122"/>
              <p:cNvSpPr>
                <a:spLocks/>
              </p:cNvSpPr>
              <p:nvPr/>
            </p:nvSpPr>
            <p:spPr bwMode="auto">
              <a:xfrm>
                <a:off x="2223" y="2381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42" name="Freeform 3123"/>
              <p:cNvSpPr>
                <a:spLocks/>
              </p:cNvSpPr>
              <p:nvPr/>
            </p:nvSpPr>
            <p:spPr bwMode="auto">
              <a:xfrm>
                <a:off x="2223" y="2381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43" name="Freeform 3124"/>
              <p:cNvSpPr>
                <a:spLocks/>
              </p:cNvSpPr>
              <p:nvPr/>
            </p:nvSpPr>
            <p:spPr bwMode="auto">
              <a:xfrm>
                <a:off x="2223" y="2374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44" name="Freeform 3125"/>
              <p:cNvSpPr>
                <a:spLocks/>
              </p:cNvSpPr>
              <p:nvPr/>
            </p:nvSpPr>
            <p:spPr bwMode="auto">
              <a:xfrm>
                <a:off x="2223" y="2371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45" name="Freeform 3126"/>
              <p:cNvSpPr>
                <a:spLocks/>
              </p:cNvSpPr>
              <p:nvPr/>
            </p:nvSpPr>
            <p:spPr bwMode="auto">
              <a:xfrm>
                <a:off x="2216" y="2371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46" name="Freeform 3127"/>
              <p:cNvSpPr>
                <a:spLocks/>
              </p:cNvSpPr>
              <p:nvPr/>
            </p:nvSpPr>
            <p:spPr bwMode="auto">
              <a:xfrm>
                <a:off x="2214" y="2374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47" name="Freeform 3128"/>
              <p:cNvSpPr>
                <a:spLocks/>
              </p:cNvSpPr>
              <p:nvPr/>
            </p:nvSpPr>
            <p:spPr bwMode="auto">
              <a:xfrm>
                <a:off x="2214" y="2351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2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2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48" name="Freeform 3129"/>
              <p:cNvSpPr>
                <a:spLocks/>
              </p:cNvSpPr>
              <p:nvPr/>
            </p:nvSpPr>
            <p:spPr bwMode="auto">
              <a:xfrm>
                <a:off x="2216" y="2351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49" name="Freeform 3130"/>
              <p:cNvSpPr>
                <a:spLocks/>
              </p:cNvSpPr>
              <p:nvPr/>
            </p:nvSpPr>
            <p:spPr bwMode="auto">
              <a:xfrm>
                <a:off x="2223" y="2351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50" name="Freeform 3131"/>
              <p:cNvSpPr>
                <a:spLocks/>
              </p:cNvSpPr>
              <p:nvPr/>
            </p:nvSpPr>
            <p:spPr bwMode="auto">
              <a:xfrm>
                <a:off x="2223" y="2351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51" name="Freeform 3132"/>
              <p:cNvSpPr>
                <a:spLocks/>
              </p:cNvSpPr>
              <p:nvPr/>
            </p:nvSpPr>
            <p:spPr bwMode="auto">
              <a:xfrm>
                <a:off x="2223" y="2344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52" name="Freeform 3133"/>
              <p:cNvSpPr>
                <a:spLocks/>
              </p:cNvSpPr>
              <p:nvPr/>
            </p:nvSpPr>
            <p:spPr bwMode="auto">
              <a:xfrm>
                <a:off x="2223" y="2341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53" name="Freeform 3134"/>
              <p:cNvSpPr>
                <a:spLocks/>
              </p:cNvSpPr>
              <p:nvPr/>
            </p:nvSpPr>
            <p:spPr bwMode="auto">
              <a:xfrm>
                <a:off x="2216" y="2341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54" name="Freeform 3135"/>
              <p:cNvSpPr>
                <a:spLocks/>
              </p:cNvSpPr>
              <p:nvPr/>
            </p:nvSpPr>
            <p:spPr bwMode="auto">
              <a:xfrm>
                <a:off x="2214" y="2344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55" name="Freeform 3136"/>
              <p:cNvSpPr>
                <a:spLocks/>
              </p:cNvSpPr>
              <p:nvPr/>
            </p:nvSpPr>
            <p:spPr bwMode="auto">
              <a:xfrm>
                <a:off x="2214" y="2329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56" name="Freeform 3137"/>
              <p:cNvSpPr>
                <a:spLocks/>
              </p:cNvSpPr>
              <p:nvPr/>
            </p:nvSpPr>
            <p:spPr bwMode="auto">
              <a:xfrm>
                <a:off x="2216" y="2329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57" name="Freeform 3138"/>
              <p:cNvSpPr>
                <a:spLocks/>
              </p:cNvSpPr>
              <p:nvPr/>
            </p:nvSpPr>
            <p:spPr bwMode="auto">
              <a:xfrm>
                <a:off x="2223" y="2329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58" name="Freeform 3139"/>
              <p:cNvSpPr>
                <a:spLocks/>
              </p:cNvSpPr>
              <p:nvPr/>
            </p:nvSpPr>
            <p:spPr bwMode="auto">
              <a:xfrm>
                <a:off x="2223" y="2329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59" name="Freeform 3140"/>
              <p:cNvSpPr>
                <a:spLocks/>
              </p:cNvSpPr>
              <p:nvPr/>
            </p:nvSpPr>
            <p:spPr bwMode="auto">
              <a:xfrm>
                <a:off x="2223" y="2322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60" name="Freeform 3141"/>
              <p:cNvSpPr>
                <a:spLocks/>
              </p:cNvSpPr>
              <p:nvPr/>
            </p:nvSpPr>
            <p:spPr bwMode="auto">
              <a:xfrm>
                <a:off x="2223" y="2320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61" name="Freeform 3142"/>
              <p:cNvSpPr>
                <a:spLocks/>
              </p:cNvSpPr>
              <p:nvPr/>
            </p:nvSpPr>
            <p:spPr bwMode="auto">
              <a:xfrm>
                <a:off x="2216" y="2320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62" name="Freeform 3143"/>
              <p:cNvSpPr>
                <a:spLocks/>
              </p:cNvSpPr>
              <p:nvPr/>
            </p:nvSpPr>
            <p:spPr bwMode="auto">
              <a:xfrm>
                <a:off x="2214" y="2322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63" name="Freeform 3144"/>
              <p:cNvSpPr>
                <a:spLocks/>
              </p:cNvSpPr>
              <p:nvPr/>
            </p:nvSpPr>
            <p:spPr bwMode="auto">
              <a:xfrm>
                <a:off x="2295" y="2381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64" name="Freeform 3145"/>
              <p:cNvSpPr>
                <a:spLocks/>
              </p:cNvSpPr>
              <p:nvPr/>
            </p:nvSpPr>
            <p:spPr bwMode="auto">
              <a:xfrm>
                <a:off x="2298" y="2381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65" name="Freeform 3146"/>
              <p:cNvSpPr>
                <a:spLocks/>
              </p:cNvSpPr>
              <p:nvPr/>
            </p:nvSpPr>
            <p:spPr bwMode="auto">
              <a:xfrm>
                <a:off x="2305" y="2381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6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66" name="Freeform 3147"/>
              <p:cNvSpPr>
                <a:spLocks/>
              </p:cNvSpPr>
              <p:nvPr/>
            </p:nvSpPr>
            <p:spPr bwMode="auto">
              <a:xfrm>
                <a:off x="2305" y="2381"/>
                <a:ext cx="9" cy="6"/>
              </a:xfrm>
              <a:custGeom>
                <a:avLst/>
                <a:gdLst>
                  <a:gd name="T0" fmla="*/ 6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6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6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67" name="Freeform 3148"/>
              <p:cNvSpPr>
                <a:spLocks/>
              </p:cNvSpPr>
              <p:nvPr/>
            </p:nvSpPr>
            <p:spPr bwMode="auto">
              <a:xfrm>
                <a:off x="2305" y="2374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68" name="Freeform 3149"/>
              <p:cNvSpPr>
                <a:spLocks/>
              </p:cNvSpPr>
              <p:nvPr/>
            </p:nvSpPr>
            <p:spPr bwMode="auto">
              <a:xfrm>
                <a:off x="2305" y="2371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69" name="Freeform 3150"/>
              <p:cNvSpPr>
                <a:spLocks/>
              </p:cNvSpPr>
              <p:nvPr/>
            </p:nvSpPr>
            <p:spPr bwMode="auto">
              <a:xfrm>
                <a:off x="2298" y="2371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70" name="Freeform 3151"/>
              <p:cNvSpPr>
                <a:spLocks/>
              </p:cNvSpPr>
              <p:nvPr/>
            </p:nvSpPr>
            <p:spPr bwMode="auto">
              <a:xfrm>
                <a:off x="2295" y="2374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71" name="Freeform 3152"/>
              <p:cNvSpPr>
                <a:spLocks/>
              </p:cNvSpPr>
              <p:nvPr/>
            </p:nvSpPr>
            <p:spPr bwMode="auto">
              <a:xfrm>
                <a:off x="2295" y="2351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72" name="Freeform 3153"/>
              <p:cNvSpPr>
                <a:spLocks/>
              </p:cNvSpPr>
              <p:nvPr/>
            </p:nvSpPr>
            <p:spPr bwMode="auto">
              <a:xfrm>
                <a:off x="2298" y="2351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73" name="Freeform 3154"/>
              <p:cNvSpPr>
                <a:spLocks/>
              </p:cNvSpPr>
              <p:nvPr/>
            </p:nvSpPr>
            <p:spPr bwMode="auto">
              <a:xfrm>
                <a:off x="2305" y="2351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6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74" name="Freeform 3155"/>
              <p:cNvSpPr>
                <a:spLocks/>
              </p:cNvSpPr>
              <p:nvPr/>
            </p:nvSpPr>
            <p:spPr bwMode="auto">
              <a:xfrm>
                <a:off x="2305" y="2351"/>
                <a:ext cx="9" cy="6"/>
              </a:xfrm>
              <a:custGeom>
                <a:avLst/>
                <a:gdLst>
                  <a:gd name="T0" fmla="*/ 6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6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6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75" name="Freeform 3156"/>
              <p:cNvSpPr>
                <a:spLocks/>
              </p:cNvSpPr>
              <p:nvPr/>
            </p:nvSpPr>
            <p:spPr bwMode="auto">
              <a:xfrm>
                <a:off x="2305" y="2344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76" name="Freeform 3157"/>
              <p:cNvSpPr>
                <a:spLocks/>
              </p:cNvSpPr>
              <p:nvPr/>
            </p:nvSpPr>
            <p:spPr bwMode="auto">
              <a:xfrm>
                <a:off x="2305" y="2341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77" name="Freeform 3158"/>
              <p:cNvSpPr>
                <a:spLocks/>
              </p:cNvSpPr>
              <p:nvPr/>
            </p:nvSpPr>
            <p:spPr bwMode="auto">
              <a:xfrm>
                <a:off x="2298" y="2341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78" name="Freeform 3159"/>
              <p:cNvSpPr>
                <a:spLocks/>
              </p:cNvSpPr>
              <p:nvPr/>
            </p:nvSpPr>
            <p:spPr bwMode="auto">
              <a:xfrm>
                <a:off x="2295" y="2344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79" name="Freeform 3160"/>
              <p:cNvSpPr>
                <a:spLocks/>
              </p:cNvSpPr>
              <p:nvPr/>
            </p:nvSpPr>
            <p:spPr bwMode="auto">
              <a:xfrm>
                <a:off x="2295" y="2329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80" name="Freeform 3161"/>
              <p:cNvSpPr>
                <a:spLocks/>
              </p:cNvSpPr>
              <p:nvPr/>
            </p:nvSpPr>
            <p:spPr bwMode="auto">
              <a:xfrm>
                <a:off x="2298" y="2329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81" name="Freeform 3162"/>
              <p:cNvSpPr>
                <a:spLocks/>
              </p:cNvSpPr>
              <p:nvPr/>
            </p:nvSpPr>
            <p:spPr bwMode="auto">
              <a:xfrm>
                <a:off x="2305" y="2329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82" name="Freeform 3163"/>
              <p:cNvSpPr>
                <a:spLocks/>
              </p:cNvSpPr>
              <p:nvPr/>
            </p:nvSpPr>
            <p:spPr bwMode="auto">
              <a:xfrm>
                <a:off x="2305" y="2329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83" name="Freeform 3164"/>
              <p:cNvSpPr>
                <a:spLocks/>
              </p:cNvSpPr>
              <p:nvPr/>
            </p:nvSpPr>
            <p:spPr bwMode="auto">
              <a:xfrm>
                <a:off x="2305" y="2322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84" name="Freeform 3165"/>
              <p:cNvSpPr>
                <a:spLocks/>
              </p:cNvSpPr>
              <p:nvPr/>
            </p:nvSpPr>
            <p:spPr bwMode="auto">
              <a:xfrm>
                <a:off x="2305" y="2320"/>
                <a:ext cx="6" cy="9"/>
              </a:xfrm>
              <a:custGeom>
                <a:avLst/>
                <a:gdLst>
                  <a:gd name="T0" fmla="*/ 6 w 6"/>
                  <a:gd name="T1" fmla="*/ 2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85" name="Freeform 3166"/>
              <p:cNvSpPr>
                <a:spLocks/>
              </p:cNvSpPr>
              <p:nvPr/>
            </p:nvSpPr>
            <p:spPr bwMode="auto">
              <a:xfrm>
                <a:off x="2298" y="2320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86" name="Freeform 3167"/>
              <p:cNvSpPr>
                <a:spLocks/>
              </p:cNvSpPr>
              <p:nvPr/>
            </p:nvSpPr>
            <p:spPr bwMode="auto">
              <a:xfrm>
                <a:off x="2295" y="2322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87" name="Freeform 3168"/>
              <p:cNvSpPr>
                <a:spLocks/>
              </p:cNvSpPr>
              <p:nvPr/>
            </p:nvSpPr>
            <p:spPr bwMode="auto">
              <a:xfrm>
                <a:off x="2214" y="2282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88" name="Freeform 3169"/>
              <p:cNvSpPr>
                <a:spLocks/>
              </p:cNvSpPr>
              <p:nvPr/>
            </p:nvSpPr>
            <p:spPr bwMode="auto">
              <a:xfrm>
                <a:off x="2216" y="2282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89" name="Freeform 3170"/>
              <p:cNvSpPr>
                <a:spLocks/>
              </p:cNvSpPr>
              <p:nvPr/>
            </p:nvSpPr>
            <p:spPr bwMode="auto">
              <a:xfrm>
                <a:off x="2223" y="2282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90" name="Freeform 3171"/>
              <p:cNvSpPr>
                <a:spLocks/>
              </p:cNvSpPr>
              <p:nvPr/>
            </p:nvSpPr>
            <p:spPr bwMode="auto">
              <a:xfrm>
                <a:off x="2223" y="2282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91" name="Freeform 3172"/>
              <p:cNvSpPr>
                <a:spLocks/>
              </p:cNvSpPr>
              <p:nvPr/>
            </p:nvSpPr>
            <p:spPr bwMode="auto">
              <a:xfrm>
                <a:off x="2223" y="2275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92" name="Freeform 3173"/>
              <p:cNvSpPr>
                <a:spLocks/>
              </p:cNvSpPr>
              <p:nvPr/>
            </p:nvSpPr>
            <p:spPr bwMode="auto">
              <a:xfrm>
                <a:off x="2223" y="2272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93" name="Freeform 3174"/>
              <p:cNvSpPr>
                <a:spLocks/>
              </p:cNvSpPr>
              <p:nvPr/>
            </p:nvSpPr>
            <p:spPr bwMode="auto">
              <a:xfrm>
                <a:off x="2216" y="2272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94" name="Freeform 3175"/>
              <p:cNvSpPr>
                <a:spLocks/>
              </p:cNvSpPr>
              <p:nvPr/>
            </p:nvSpPr>
            <p:spPr bwMode="auto">
              <a:xfrm>
                <a:off x="2214" y="2275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95" name="Freeform 3176"/>
              <p:cNvSpPr>
                <a:spLocks/>
              </p:cNvSpPr>
              <p:nvPr/>
            </p:nvSpPr>
            <p:spPr bwMode="auto">
              <a:xfrm>
                <a:off x="2205" y="2256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96" name="Freeform 3177"/>
              <p:cNvSpPr>
                <a:spLocks/>
              </p:cNvSpPr>
              <p:nvPr/>
            </p:nvSpPr>
            <p:spPr bwMode="auto">
              <a:xfrm>
                <a:off x="2208" y="2256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97" name="Freeform 3178"/>
              <p:cNvSpPr>
                <a:spLocks/>
              </p:cNvSpPr>
              <p:nvPr/>
            </p:nvSpPr>
            <p:spPr bwMode="auto">
              <a:xfrm>
                <a:off x="2214" y="2256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98" name="Freeform 3179"/>
              <p:cNvSpPr>
                <a:spLocks/>
              </p:cNvSpPr>
              <p:nvPr/>
            </p:nvSpPr>
            <p:spPr bwMode="auto">
              <a:xfrm>
                <a:off x="2214" y="2256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199" name="Freeform 3180"/>
              <p:cNvSpPr>
                <a:spLocks/>
              </p:cNvSpPr>
              <p:nvPr/>
            </p:nvSpPr>
            <p:spPr bwMode="auto">
              <a:xfrm>
                <a:off x="2214" y="2249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00" name="Freeform 3181"/>
              <p:cNvSpPr>
                <a:spLocks/>
              </p:cNvSpPr>
              <p:nvPr/>
            </p:nvSpPr>
            <p:spPr bwMode="auto">
              <a:xfrm>
                <a:off x="2214" y="2247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01" name="Freeform 3182"/>
              <p:cNvSpPr>
                <a:spLocks/>
              </p:cNvSpPr>
              <p:nvPr/>
            </p:nvSpPr>
            <p:spPr bwMode="auto">
              <a:xfrm>
                <a:off x="2208" y="2247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2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2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02" name="Freeform 3183"/>
              <p:cNvSpPr>
                <a:spLocks/>
              </p:cNvSpPr>
              <p:nvPr/>
            </p:nvSpPr>
            <p:spPr bwMode="auto">
              <a:xfrm>
                <a:off x="2205" y="2249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03" name="Freeform 3184"/>
              <p:cNvSpPr>
                <a:spLocks/>
              </p:cNvSpPr>
              <p:nvPr/>
            </p:nvSpPr>
            <p:spPr bwMode="auto">
              <a:xfrm>
                <a:off x="2209" y="2303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04" name="Freeform 3185"/>
              <p:cNvSpPr>
                <a:spLocks/>
              </p:cNvSpPr>
              <p:nvPr/>
            </p:nvSpPr>
            <p:spPr bwMode="auto">
              <a:xfrm>
                <a:off x="2212" y="2303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05" name="Freeform 3186"/>
              <p:cNvSpPr>
                <a:spLocks/>
              </p:cNvSpPr>
              <p:nvPr/>
            </p:nvSpPr>
            <p:spPr bwMode="auto">
              <a:xfrm>
                <a:off x="2219" y="2303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06" name="Freeform 3187"/>
              <p:cNvSpPr>
                <a:spLocks/>
              </p:cNvSpPr>
              <p:nvPr/>
            </p:nvSpPr>
            <p:spPr bwMode="auto">
              <a:xfrm>
                <a:off x="2219" y="2303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07" name="Freeform 3188"/>
              <p:cNvSpPr>
                <a:spLocks/>
              </p:cNvSpPr>
              <p:nvPr/>
            </p:nvSpPr>
            <p:spPr bwMode="auto">
              <a:xfrm>
                <a:off x="2219" y="2297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08" name="Freeform 3189"/>
              <p:cNvSpPr>
                <a:spLocks/>
              </p:cNvSpPr>
              <p:nvPr/>
            </p:nvSpPr>
            <p:spPr bwMode="auto">
              <a:xfrm>
                <a:off x="2219" y="2294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09" name="Freeform 3190"/>
              <p:cNvSpPr>
                <a:spLocks/>
              </p:cNvSpPr>
              <p:nvPr/>
            </p:nvSpPr>
            <p:spPr bwMode="auto">
              <a:xfrm>
                <a:off x="2212" y="2294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10" name="Freeform 3191"/>
              <p:cNvSpPr>
                <a:spLocks/>
              </p:cNvSpPr>
              <p:nvPr/>
            </p:nvSpPr>
            <p:spPr bwMode="auto">
              <a:xfrm>
                <a:off x="2209" y="2297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11" name="Freeform 3192"/>
              <p:cNvSpPr>
                <a:spLocks/>
              </p:cNvSpPr>
              <p:nvPr/>
            </p:nvSpPr>
            <p:spPr bwMode="auto">
              <a:xfrm>
                <a:off x="2295" y="2282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12" name="Freeform 3193"/>
              <p:cNvSpPr>
                <a:spLocks/>
              </p:cNvSpPr>
              <p:nvPr/>
            </p:nvSpPr>
            <p:spPr bwMode="auto">
              <a:xfrm>
                <a:off x="2298" y="2282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13" name="Freeform 3194"/>
              <p:cNvSpPr>
                <a:spLocks/>
              </p:cNvSpPr>
              <p:nvPr/>
            </p:nvSpPr>
            <p:spPr bwMode="auto">
              <a:xfrm>
                <a:off x="2305" y="2282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14" name="Freeform 3195"/>
              <p:cNvSpPr>
                <a:spLocks/>
              </p:cNvSpPr>
              <p:nvPr/>
            </p:nvSpPr>
            <p:spPr bwMode="auto">
              <a:xfrm>
                <a:off x="2305" y="2282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15" name="Freeform 3196"/>
              <p:cNvSpPr>
                <a:spLocks/>
              </p:cNvSpPr>
              <p:nvPr/>
            </p:nvSpPr>
            <p:spPr bwMode="auto">
              <a:xfrm>
                <a:off x="2305" y="2275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16" name="Freeform 3197"/>
              <p:cNvSpPr>
                <a:spLocks/>
              </p:cNvSpPr>
              <p:nvPr/>
            </p:nvSpPr>
            <p:spPr bwMode="auto">
              <a:xfrm>
                <a:off x="2305" y="2272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17" name="Freeform 3198"/>
              <p:cNvSpPr>
                <a:spLocks/>
              </p:cNvSpPr>
              <p:nvPr/>
            </p:nvSpPr>
            <p:spPr bwMode="auto">
              <a:xfrm>
                <a:off x="2298" y="2272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18" name="Freeform 3199"/>
              <p:cNvSpPr>
                <a:spLocks/>
              </p:cNvSpPr>
              <p:nvPr/>
            </p:nvSpPr>
            <p:spPr bwMode="auto">
              <a:xfrm>
                <a:off x="2295" y="2275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19" name="Freeform 3200"/>
              <p:cNvSpPr>
                <a:spLocks/>
              </p:cNvSpPr>
              <p:nvPr/>
            </p:nvSpPr>
            <p:spPr bwMode="auto">
              <a:xfrm>
                <a:off x="2287" y="2256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20" name="Freeform 3201"/>
              <p:cNvSpPr>
                <a:spLocks/>
              </p:cNvSpPr>
              <p:nvPr/>
            </p:nvSpPr>
            <p:spPr bwMode="auto">
              <a:xfrm>
                <a:off x="2289" y="2256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21" name="Freeform 3202"/>
              <p:cNvSpPr>
                <a:spLocks/>
              </p:cNvSpPr>
              <p:nvPr/>
            </p:nvSpPr>
            <p:spPr bwMode="auto">
              <a:xfrm>
                <a:off x="2296" y="2256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22" name="Freeform 3203"/>
              <p:cNvSpPr>
                <a:spLocks/>
              </p:cNvSpPr>
              <p:nvPr/>
            </p:nvSpPr>
            <p:spPr bwMode="auto">
              <a:xfrm>
                <a:off x="2296" y="2256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23" name="Freeform 3204"/>
              <p:cNvSpPr>
                <a:spLocks/>
              </p:cNvSpPr>
              <p:nvPr/>
            </p:nvSpPr>
            <p:spPr bwMode="auto">
              <a:xfrm>
                <a:off x="2296" y="2249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24" name="Freeform 3205"/>
              <p:cNvSpPr>
                <a:spLocks/>
              </p:cNvSpPr>
              <p:nvPr/>
            </p:nvSpPr>
            <p:spPr bwMode="auto">
              <a:xfrm>
                <a:off x="2296" y="2247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25" name="Freeform 3206"/>
              <p:cNvSpPr>
                <a:spLocks/>
              </p:cNvSpPr>
              <p:nvPr/>
            </p:nvSpPr>
            <p:spPr bwMode="auto">
              <a:xfrm>
                <a:off x="2289" y="2247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26" name="Freeform 3207"/>
              <p:cNvSpPr>
                <a:spLocks/>
              </p:cNvSpPr>
              <p:nvPr/>
            </p:nvSpPr>
            <p:spPr bwMode="auto">
              <a:xfrm>
                <a:off x="2287" y="2249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27" name="Freeform 3208"/>
              <p:cNvSpPr>
                <a:spLocks/>
              </p:cNvSpPr>
              <p:nvPr/>
            </p:nvSpPr>
            <p:spPr bwMode="auto">
              <a:xfrm>
                <a:off x="2291" y="2303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28" name="Freeform 3209"/>
              <p:cNvSpPr>
                <a:spLocks/>
              </p:cNvSpPr>
              <p:nvPr/>
            </p:nvSpPr>
            <p:spPr bwMode="auto">
              <a:xfrm>
                <a:off x="2294" y="2303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29" name="Freeform 3210"/>
              <p:cNvSpPr>
                <a:spLocks/>
              </p:cNvSpPr>
              <p:nvPr/>
            </p:nvSpPr>
            <p:spPr bwMode="auto">
              <a:xfrm>
                <a:off x="2300" y="2303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30" name="Freeform 3211"/>
              <p:cNvSpPr>
                <a:spLocks/>
              </p:cNvSpPr>
              <p:nvPr/>
            </p:nvSpPr>
            <p:spPr bwMode="auto">
              <a:xfrm>
                <a:off x="2300" y="2303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31" name="Freeform 3212"/>
              <p:cNvSpPr>
                <a:spLocks/>
              </p:cNvSpPr>
              <p:nvPr/>
            </p:nvSpPr>
            <p:spPr bwMode="auto">
              <a:xfrm>
                <a:off x="2300" y="2297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32" name="Freeform 3213"/>
              <p:cNvSpPr>
                <a:spLocks/>
              </p:cNvSpPr>
              <p:nvPr/>
            </p:nvSpPr>
            <p:spPr bwMode="auto">
              <a:xfrm>
                <a:off x="2300" y="2294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33" name="Freeform 3214"/>
              <p:cNvSpPr>
                <a:spLocks/>
              </p:cNvSpPr>
              <p:nvPr/>
            </p:nvSpPr>
            <p:spPr bwMode="auto">
              <a:xfrm>
                <a:off x="2294" y="2294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34" name="Freeform 3215"/>
              <p:cNvSpPr>
                <a:spLocks/>
              </p:cNvSpPr>
              <p:nvPr/>
            </p:nvSpPr>
            <p:spPr bwMode="auto">
              <a:xfrm>
                <a:off x="2291" y="2297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35" name="Freeform 3216"/>
              <p:cNvSpPr>
                <a:spLocks/>
              </p:cNvSpPr>
              <p:nvPr/>
            </p:nvSpPr>
            <p:spPr bwMode="auto">
              <a:xfrm>
                <a:off x="2402" y="2381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36" name="Freeform 3217"/>
              <p:cNvSpPr>
                <a:spLocks/>
              </p:cNvSpPr>
              <p:nvPr/>
            </p:nvSpPr>
            <p:spPr bwMode="auto">
              <a:xfrm>
                <a:off x="2405" y="2381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37" name="Freeform 3218"/>
              <p:cNvSpPr>
                <a:spLocks/>
              </p:cNvSpPr>
              <p:nvPr/>
            </p:nvSpPr>
            <p:spPr bwMode="auto">
              <a:xfrm>
                <a:off x="2412" y="2381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38" name="Freeform 3219"/>
              <p:cNvSpPr>
                <a:spLocks/>
              </p:cNvSpPr>
              <p:nvPr/>
            </p:nvSpPr>
            <p:spPr bwMode="auto">
              <a:xfrm>
                <a:off x="2412" y="2381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239" name="Freeform 3220"/>
              <p:cNvSpPr>
                <a:spLocks/>
              </p:cNvSpPr>
              <p:nvPr/>
            </p:nvSpPr>
            <p:spPr bwMode="auto">
              <a:xfrm>
                <a:off x="2412" y="2374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24637" name="Group 3221"/>
            <p:cNvGrpSpPr>
              <a:grpSpLocks/>
            </p:cNvGrpSpPr>
            <p:nvPr/>
          </p:nvGrpSpPr>
          <p:grpSpPr bwMode="auto">
            <a:xfrm>
              <a:off x="2209" y="2088"/>
              <a:ext cx="487" cy="302"/>
              <a:chOff x="2209" y="2088"/>
              <a:chExt cx="487" cy="302"/>
            </a:xfrm>
          </p:grpSpPr>
          <p:sp>
            <p:nvSpPr>
              <p:cNvPr id="26840" name="Freeform 3222"/>
              <p:cNvSpPr>
                <a:spLocks/>
              </p:cNvSpPr>
              <p:nvPr/>
            </p:nvSpPr>
            <p:spPr bwMode="auto">
              <a:xfrm>
                <a:off x="2412" y="2371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41" name="Freeform 3223"/>
              <p:cNvSpPr>
                <a:spLocks/>
              </p:cNvSpPr>
              <p:nvPr/>
            </p:nvSpPr>
            <p:spPr bwMode="auto">
              <a:xfrm>
                <a:off x="2405" y="2371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42" name="Freeform 3224"/>
              <p:cNvSpPr>
                <a:spLocks/>
              </p:cNvSpPr>
              <p:nvPr/>
            </p:nvSpPr>
            <p:spPr bwMode="auto">
              <a:xfrm>
                <a:off x="2402" y="2374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43" name="Freeform 3225"/>
              <p:cNvSpPr>
                <a:spLocks/>
              </p:cNvSpPr>
              <p:nvPr/>
            </p:nvSpPr>
            <p:spPr bwMode="auto">
              <a:xfrm>
                <a:off x="2402" y="2351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44" name="Freeform 3226"/>
              <p:cNvSpPr>
                <a:spLocks/>
              </p:cNvSpPr>
              <p:nvPr/>
            </p:nvSpPr>
            <p:spPr bwMode="auto">
              <a:xfrm>
                <a:off x="2405" y="2351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45" name="Freeform 3227"/>
              <p:cNvSpPr>
                <a:spLocks/>
              </p:cNvSpPr>
              <p:nvPr/>
            </p:nvSpPr>
            <p:spPr bwMode="auto">
              <a:xfrm>
                <a:off x="2412" y="2351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46" name="Freeform 3228"/>
              <p:cNvSpPr>
                <a:spLocks/>
              </p:cNvSpPr>
              <p:nvPr/>
            </p:nvSpPr>
            <p:spPr bwMode="auto">
              <a:xfrm>
                <a:off x="2412" y="2351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47" name="Freeform 3229"/>
              <p:cNvSpPr>
                <a:spLocks/>
              </p:cNvSpPr>
              <p:nvPr/>
            </p:nvSpPr>
            <p:spPr bwMode="auto">
              <a:xfrm>
                <a:off x="2412" y="2344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48" name="Freeform 3230"/>
              <p:cNvSpPr>
                <a:spLocks/>
              </p:cNvSpPr>
              <p:nvPr/>
            </p:nvSpPr>
            <p:spPr bwMode="auto">
              <a:xfrm>
                <a:off x="2412" y="2341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49" name="Freeform 3231"/>
              <p:cNvSpPr>
                <a:spLocks/>
              </p:cNvSpPr>
              <p:nvPr/>
            </p:nvSpPr>
            <p:spPr bwMode="auto">
              <a:xfrm>
                <a:off x="2405" y="2341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50" name="Freeform 3232"/>
              <p:cNvSpPr>
                <a:spLocks/>
              </p:cNvSpPr>
              <p:nvPr/>
            </p:nvSpPr>
            <p:spPr bwMode="auto">
              <a:xfrm>
                <a:off x="2402" y="2344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51" name="Freeform 3233"/>
              <p:cNvSpPr>
                <a:spLocks/>
              </p:cNvSpPr>
              <p:nvPr/>
            </p:nvSpPr>
            <p:spPr bwMode="auto">
              <a:xfrm>
                <a:off x="2402" y="2329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52" name="Freeform 3234"/>
              <p:cNvSpPr>
                <a:spLocks/>
              </p:cNvSpPr>
              <p:nvPr/>
            </p:nvSpPr>
            <p:spPr bwMode="auto">
              <a:xfrm>
                <a:off x="2405" y="2329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53" name="Freeform 3235"/>
              <p:cNvSpPr>
                <a:spLocks/>
              </p:cNvSpPr>
              <p:nvPr/>
            </p:nvSpPr>
            <p:spPr bwMode="auto">
              <a:xfrm>
                <a:off x="2412" y="2329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54" name="Freeform 3236"/>
              <p:cNvSpPr>
                <a:spLocks/>
              </p:cNvSpPr>
              <p:nvPr/>
            </p:nvSpPr>
            <p:spPr bwMode="auto">
              <a:xfrm>
                <a:off x="2412" y="2329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55" name="Freeform 3237"/>
              <p:cNvSpPr>
                <a:spLocks/>
              </p:cNvSpPr>
              <p:nvPr/>
            </p:nvSpPr>
            <p:spPr bwMode="auto">
              <a:xfrm>
                <a:off x="2412" y="2322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56" name="Freeform 3238"/>
              <p:cNvSpPr>
                <a:spLocks/>
              </p:cNvSpPr>
              <p:nvPr/>
            </p:nvSpPr>
            <p:spPr bwMode="auto">
              <a:xfrm>
                <a:off x="2412" y="2320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57" name="Freeform 3239"/>
              <p:cNvSpPr>
                <a:spLocks/>
              </p:cNvSpPr>
              <p:nvPr/>
            </p:nvSpPr>
            <p:spPr bwMode="auto">
              <a:xfrm>
                <a:off x="2405" y="2320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58" name="Freeform 3240"/>
              <p:cNvSpPr>
                <a:spLocks/>
              </p:cNvSpPr>
              <p:nvPr/>
            </p:nvSpPr>
            <p:spPr bwMode="auto">
              <a:xfrm>
                <a:off x="2402" y="2322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59" name="Freeform 3241"/>
              <p:cNvSpPr>
                <a:spLocks/>
              </p:cNvSpPr>
              <p:nvPr/>
            </p:nvSpPr>
            <p:spPr bwMode="auto">
              <a:xfrm>
                <a:off x="2402" y="2282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60" name="Freeform 3242"/>
              <p:cNvSpPr>
                <a:spLocks/>
              </p:cNvSpPr>
              <p:nvPr/>
            </p:nvSpPr>
            <p:spPr bwMode="auto">
              <a:xfrm>
                <a:off x="2405" y="2282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61" name="Freeform 3243"/>
              <p:cNvSpPr>
                <a:spLocks/>
              </p:cNvSpPr>
              <p:nvPr/>
            </p:nvSpPr>
            <p:spPr bwMode="auto">
              <a:xfrm>
                <a:off x="2412" y="2282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62" name="Freeform 3244"/>
              <p:cNvSpPr>
                <a:spLocks/>
              </p:cNvSpPr>
              <p:nvPr/>
            </p:nvSpPr>
            <p:spPr bwMode="auto">
              <a:xfrm>
                <a:off x="2412" y="2282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63" name="Freeform 3245"/>
              <p:cNvSpPr>
                <a:spLocks/>
              </p:cNvSpPr>
              <p:nvPr/>
            </p:nvSpPr>
            <p:spPr bwMode="auto">
              <a:xfrm>
                <a:off x="2412" y="2275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64" name="Freeform 3246"/>
              <p:cNvSpPr>
                <a:spLocks/>
              </p:cNvSpPr>
              <p:nvPr/>
            </p:nvSpPr>
            <p:spPr bwMode="auto">
              <a:xfrm>
                <a:off x="2412" y="2272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65" name="Freeform 3247"/>
              <p:cNvSpPr>
                <a:spLocks/>
              </p:cNvSpPr>
              <p:nvPr/>
            </p:nvSpPr>
            <p:spPr bwMode="auto">
              <a:xfrm>
                <a:off x="2405" y="2272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66" name="Freeform 3248"/>
              <p:cNvSpPr>
                <a:spLocks/>
              </p:cNvSpPr>
              <p:nvPr/>
            </p:nvSpPr>
            <p:spPr bwMode="auto">
              <a:xfrm>
                <a:off x="2402" y="2275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67" name="Freeform 3249"/>
              <p:cNvSpPr>
                <a:spLocks/>
              </p:cNvSpPr>
              <p:nvPr/>
            </p:nvSpPr>
            <p:spPr bwMode="auto">
              <a:xfrm>
                <a:off x="2394" y="2256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68" name="Freeform 3250"/>
              <p:cNvSpPr>
                <a:spLocks/>
              </p:cNvSpPr>
              <p:nvPr/>
            </p:nvSpPr>
            <p:spPr bwMode="auto">
              <a:xfrm>
                <a:off x="2397" y="2256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69" name="Freeform 3251"/>
              <p:cNvSpPr>
                <a:spLocks/>
              </p:cNvSpPr>
              <p:nvPr/>
            </p:nvSpPr>
            <p:spPr bwMode="auto">
              <a:xfrm>
                <a:off x="2404" y="2256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70" name="Freeform 3252"/>
              <p:cNvSpPr>
                <a:spLocks/>
              </p:cNvSpPr>
              <p:nvPr/>
            </p:nvSpPr>
            <p:spPr bwMode="auto">
              <a:xfrm>
                <a:off x="2404" y="2256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71" name="Freeform 3253"/>
              <p:cNvSpPr>
                <a:spLocks/>
              </p:cNvSpPr>
              <p:nvPr/>
            </p:nvSpPr>
            <p:spPr bwMode="auto">
              <a:xfrm>
                <a:off x="2404" y="2249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72" name="Freeform 3254"/>
              <p:cNvSpPr>
                <a:spLocks/>
              </p:cNvSpPr>
              <p:nvPr/>
            </p:nvSpPr>
            <p:spPr bwMode="auto">
              <a:xfrm>
                <a:off x="2404" y="2247"/>
                <a:ext cx="6" cy="9"/>
              </a:xfrm>
              <a:custGeom>
                <a:avLst/>
                <a:gdLst>
                  <a:gd name="T0" fmla="*/ 6 w 6"/>
                  <a:gd name="T1" fmla="*/ 2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73" name="Freeform 3255"/>
              <p:cNvSpPr>
                <a:spLocks/>
              </p:cNvSpPr>
              <p:nvPr/>
            </p:nvSpPr>
            <p:spPr bwMode="auto">
              <a:xfrm>
                <a:off x="2397" y="2247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74" name="Freeform 3256"/>
              <p:cNvSpPr>
                <a:spLocks/>
              </p:cNvSpPr>
              <p:nvPr/>
            </p:nvSpPr>
            <p:spPr bwMode="auto">
              <a:xfrm>
                <a:off x="2394" y="2249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75" name="Freeform 3257"/>
              <p:cNvSpPr>
                <a:spLocks/>
              </p:cNvSpPr>
              <p:nvPr/>
            </p:nvSpPr>
            <p:spPr bwMode="auto">
              <a:xfrm>
                <a:off x="2398" y="2303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76" name="Freeform 3258"/>
              <p:cNvSpPr>
                <a:spLocks/>
              </p:cNvSpPr>
              <p:nvPr/>
            </p:nvSpPr>
            <p:spPr bwMode="auto">
              <a:xfrm>
                <a:off x="2401" y="2303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77" name="Freeform 3259"/>
              <p:cNvSpPr>
                <a:spLocks/>
              </p:cNvSpPr>
              <p:nvPr/>
            </p:nvSpPr>
            <p:spPr bwMode="auto">
              <a:xfrm>
                <a:off x="2408" y="2303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78" name="Freeform 3260"/>
              <p:cNvSpPr>
                <a:spLocks/>
              </p:cNvSpPr>
              <p:nvPr/>
            </p:nvSpPr>
            <p:spPr bwMode="auto">
              <a:xfrm>
                <a:off x="2408" y="2303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79" name="Freeform 3261"/>
              <p:cNvSpPr>
                <a:spLocks/>
              </p:cNvSpPr>
              <p:nvPr/>
            </p:nvSpPr>
            <p:spPr bwMode="auto">
              <a:xfrm>
                <a:off x="2408" y="2297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80" name="Freeform 3262"/>
              <p:cNvSpPr>
                <a:spLocks/>
              </p:cNvSpPr>
              <p:nvPr/>
            </p:nvSpPr>
            <p:spPr bwMode="auto">
              <a:xfrm>
                <a:off x="2408" y="2294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81" name="Freeform 3263"/>
              <p:cNvSpPr>
                <a:spLocks/>
              </p:cNvSpPr>
              <p:nvPr/>
            </p:nvSpPr>
            <p:spPr bwMode="auto">
              <a:xfrm>
                <a:off x="2401" y="2294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82" name="Freeform 3264"/>
              <p:cNvSpPr>
                <a:spLocks/>
              </p:cNvSpPr>
              <p:nvPr/>
            </p:nvSpPr>
            <p:spPr bwMode="auto">
              <a:xfrm>
                <a:off x="2398" y="2297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83" name="Freeform 3265"/>
              <p:cNvSpPr>
                <a:spLocks/>
              </p:cNvSpPr>
              <p:nvPr/>
            </p:nvSpPr>
            <p:spPr bwMode="auto">
              <a:xfrm>
                <a:off x="2304" y="2119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84" name="Freeform 3266"/>
              <p:cNvSpPr>
                <a:spLocks/>
              </p:cNvSpPr>
              <p:nvPr/>
            </p:nvSpPr>
            <p:spPr bwMode="auto">
              <a:xfrm>
                <a:off x="2307" y="2119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7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85" name="Freeform 3267"/>
              <p:cNvSpPr>
                <a:spLocks/>
              </p:cNvSpPr>
              <p:nvPr/>
            </p:nvSpPr>
            <p:spPr bwMode="auto">
              <a:xfrm>
                <a:off x="2313" y="2119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86" name="Freeform 3268"/>
              <p:cNvSpPr>
                <a:spLocks/>
              </p:cNvSpPr>
              <p:nvPr/>
            </p:nvSpPr>
            <p:spPr bwMode="auto">
              <a:xfrm>
                <a:off x="2313" y="2119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87" name="Freeform 3269"/>
              <p:cNvSpPr>
                <a:spLocks/>
              </p:cNvSpPr>
              <p:nvPr/>
            </p:nvSpPr>
            <p:spPr bwMode="auto">
              <a:xfrm>
                <a:off x="2313" y="2112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88" name="Freeform 3270"/>
              <p:cNvSpPr>
                <a:spLocks/>
              </p:cNvSpPr>
              <p:nvPr/>
            </p:nvSpPr>
            <p:spPr bwMode="auto">
              <a:xfrm>
                <a:off x="2313" y="2109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89" name="Freeform 3271"/>
              <p:cNvSpPr>
                <a:spLocks/>
              </p:cNvSpPr>
              <p:nvPr/>
            </p:nvSpPr>
            <p:spPr bwMode="auto">
              <a:xfrm>
                <a:off x="2307" y="2109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90" name="Freeform 3272"/>
              <p:cNvSpPr>
                <a:spLocks/>
              </p:cNvSpPr>
              <p:nvPr/>
            </p:nvSpPr>
            <p:spPr bwMode="auto">
              <a:xfrm>
                <a:off x="2304" y="2112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91" name="Freeform 3273"/>
              <p:cNvSpPr>
                <a:spLocks/>
              </p:cNvSpPr>
              <p:nvPr/>
            </p:nvSpPr>
            <p:spPr bwMode="auto">
              <a:xfrm>
                <a:off x="2308" y="2097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92" name="Freeform 3274"/>
              <p:cNvSpPr>
                <a:spLocks/>
              </p:cNvSpPr>
              <p:nvPr/>
            </p:nvSpPr>
            <p:spPr bwMode="auto">
              <a:xfrm>
                <a:off x="2311" y="2097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93" name="Freeform 3275"/>
              <p:cNvSpPr>
                <a:spLocks/>
              </p:cNvSpPr>
              <p:nvPr/>
            </p:nvSpPr>
            <p:spPr bwMode="auto">
              <a:xfrm>
                <a:off x="2318" y="2097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94" name="Freeform 3276"/>
              <p:cNvSpPr>
                <a:spLocks/>
              </p:cNvSpPr>
              <p:nvPr/>
            </p:nvSpPr>
            <p:spPr bwMode="auto">
              <a:xfrm>
                <a:off x="2318" y="2097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95" name="Freeform 3277"/>
              <p:cNvSpPr>
                <a:spLocks/>
              </p:cNvSpPr>
              <p:nvPr/>
            </p:nvSpPr>
            <p:spPr bwMode="auto">
              <a:xfrm>
                <a:off x="2318" y="2091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6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96" name="Freeform 3278"/>
              <p:cNvSpPr>
                <a:spLocks/>
              </p:cNvSpPr>
              <p:nvPr/>
            </p:nvSpPr>
            <p:spPr bwMode="auto">
              <a:xfrm>
                <a:off x="2318" y="2088"/>
                <a:ext cx="6" cy="9"/>
              </a:xfrm>
              <a:custGeom>
                <a:avLst/>
                <a:gdLst>
                  <a:gd name="T0" fmla="*/ 6 w 6"/>
                  <a:gd name="T1" fmla="*/ 3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97" name="Freeform 3279"/>
              <p:cNvSpPr>
                <a:spLocks/>
              </p:cNvSpPr>
              <p:nvPr/>
            </p:nvSpPr>
            <p:spPr bwMode="auto">
              <a:xfrm>
                <a:off x="2311" y="2088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98" name="Freeform 3280"/>
              <p:cNvSpPr>
                <a:spLocks/>
              </p:cNvSpPr>
              <p:nvPr/>
            </p:nvSpPr>
            <p:spPr bwMode="auto">
              <a:xfrm>
                <a:off x="2308" y="2091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99" name="Freeform 3281"/>
              <p:cNvSpPr>
                <a:spLocks/>
              </p:cNvSpPr>
              <p:nvPr/>
            </p:nvSpPr>
            <p:spPr bwMode="auto">
              <a:xfrm>
                <a:off x="2300" y="2149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00" name="Freeform 3282"/>
              <p:cNvSpPr>
                <a:spLocks/>
              </p:cNvSpPr>
              <p:nvPr/>
            </p:nvSpPr>
            <p:spPr bwMode="auto">
              <a:xfrm>
                <a:off x="2302" y="2149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01" name="Freeform 3283"/>
              <p:cNvSpPr>
                <a:spLocks/>
              </p:cNvSpPr>
              <p:nvPr/>
            </p:nvSpPr>
            <p:spPr bwMode="auto">
              <a:xfrm>
                <a:off x="2309" y="2149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02" name="Freeform 3284"/>
              <p:cNvSpPr>
                <a:spLocks/>
              </p:cNvSpPr>
              <p:nvPr/>
            </p:nvSpPr>
            <p:spPr bwMode="auto">
              <a:xfrm>
                <a:off x="2309" y="2149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03" name="Freeform 3285"/>
              <p:cNvSpPr>
                <a:spLocks/>
              </p:cNvSpPr>
              <p:nvPr/>
            </p:nvSpPr>
            <p:spPr bwMode="auto">
              <a:xfrm>
                <a:off x="2309" y="2142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04" name="Freeform 3286"/>
              <p:cNvSpPr>
                <a:spLocks/>
              </p:cNvSpPr>
              <p:nvPr/>
            </p:nvSpPr>
            <p:spPr bwMode="auto">
              <a:xfrm>
                <a:off x="2309" y="2139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05" name="Freeform 3287"/>
              <p:cNvSpPr>
                <a:spLocks/>
              </p:cNvSpPr>
              <p:nvPr/>
            </p:nvSpPr>
            <p:spPr bwMode="auto">
              <a:xfrm>
                <a:off x="2302" y="2139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06" name="Freeform 3288"/>
              <p:cNvSpPr>
                <a:spLocks/>
              </p:cNvSpPr>
              <p:nvPr/>
            </p:nvSpPr>
            <p:spPr bwMode="auto">
              <a:xfrm>
                <a:off x="2300" y="2142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07" name="Freeform 3289"/>
              <p:cNvSpPr>
                <a:spLocks/>
              </p:cNvSpPr>
              <p:nvPr/>
            </p:nvSpPr>
            <p:spPr bwMode="auto">
              <a:xfrm>
                <a:off x="2218" y="2149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08" name="Freeform 3290"/>
              <p:cNvSpPr>
                <a:spLocks/>
              </p:cNvSpPr>
              <p:nvPr/>
            </p:nvSpPr>
            <p:spPr bwMode="auto">
              <a:xfrm>
                <a:off x="2221" y="2149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7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09" name="Freeform 3291"/>
              <p:cNvSpPr>
                <a:spLocks/>
              </p:cNvSpPr>
              <p:nvPr/>
            </p:nvSpPr>
            <p:spPr bwMode="auto">
              <a:xfrm>
                <a:off x="2227" y="2149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10" name="Freeform 3292"/>
              <p:cNvSpPr>
                <a:spLocks/>
              </p:cNvSpPr>
              <p:nvPr/>
            </p:nvSpPr>
            <p:spPr bwMode="auto">
              <a:xfrm>
                <a:off x="2227" y="2149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11" name="Freeform 3293"/>
              <p:cNvSpPr>
                <a:spLocks/>
              </p:cNvSpPr>
              <p:nvPr/>
            </p:nvSpPr>
            <p:spPr bwMode="auto">
              <a:xfrm>
                <a:off x="2227" y="2142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12" name="Freeform 3294"/>
              <p:cNvSpPr>
                <a:spLocks/>
              </p:cNvSpPr>
              <p:nvPr/>
            </p:nvSpPr>
            <p:spPr bwMode="auto">
              <a:xfrm>
                <a:off x="2227" y="2139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13" name="Freeform 3295"/>
              <p:cNvSpPr>
                <a:spLocks/>
              </p:cNvSpPr>
              <p:nvPr/>
            </p:nvSpPr>
            <p:spPr bwMode="auto">
              <a:xfrm>
                <a:off x="2221" y="2139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14" name="Freeform 3296"/>
              <p:cNvSpPr>
                <a:spLocks/>
              </p:cNvSpPr>
              <p:nvPr/>
            </p:nvSpPr>
            <p:spPr bwMode="auto">
              <a:xfrm>
                <a:off x="2218" y="2142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15" name="Freeform 3297"/>
              <p:cNvSpPr>
                <a:spLocks/>
              </p:cNvSpPr>
              <p:nvPr/>
            </p:nvSpPr>
            <p:spPr bwMode="auto">
              <a:xfrm>
                <a:off x="2214" y="2200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16" name="Freeform 3298"/>
              <p:cNvSpPr>
                <a:spLocks/>
              </p:cNvSpPr>
              <p:nvPr/>
            </p:nvSpPr>
            <p:spPr bwMode="auto">
              <a:xfrm>
                <a:off x="2216" y="2200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17" name="Freeform 3299"/>
              <p:cNvSpPr>
                <a:spLocks/>
              </p:cNvSpPr>
              <p:nvPr/>
            </p:nvSpPr>
            <p:spPr bwMode="auto">
              <a:xfrm>
                <a:off x="2223" y="2200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18" name="Freeform 3300"/>
              <p:cNvSpPr>
                <a:spLocks/>
              </p:cNvSpPr>
              <p:nvPr/>
            </p:nvSpPr>
            <p:spPr bwMode="auto">
              <a:xfrm>
                <a:off x="2223" y="2200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19" name="Freeform 3301"/>
              <p:cNvSpPr>
                <a:spLocks/>
              </p:cNvSpPr>
              <p:nvPr/>
            </p:nvSpPr>
            <p:spPr bwMode="auto">
              <a:xfrm>
                <a:off x="2223" y="2194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20" name="Freeform 3302"/>
              <p:cNvSpPr>
                <a:spLocks/>
              </p:cNvSpPr>
              <p:nvPr/>
            </p:nvSpPr>
            <p:spPr bwMode="auto">
              <a:xfrm>
                <a:off x="2223" y="2191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21" name="Freeform 3303"/>
              <p:cNvSpPr>
                <a:spLocks/>
              </p:cNvSpPr>
              <p:nvPr/>
            </p:nvSpPr>
            <p:spPr bwMode="auto">
              <a:xfrm>
                <a:off x="2216" y="2191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22" name="Freeform 3304"/>
              <p:cNvSpPr>
                <a:spLocks/>
              </p:cNvSpPr>
              <p:nvPr/>
            </p:nvSpPr>
            <p:spPr bwMode="auto">
              <a:xfrm>
                <a:off x="2214" y="2194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23" name="Freeform 3305"/>
              <p:cNvSpPr>
                <a:spLocks/>
              </p:cNvSpPr>
              <p:nvPr/>
            </p:nvSpPr>
            <p:spPr bwMode="auto">
              <a:xfrm>
                <a:off x="2214" y="2175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2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2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24" name="Freeform 3306"/>
              <p:cNvSpPr>
                <a:spLocks/>
              </p:cNvSpPr>
              <p:nvPr/>
            </p:nvSpPr>
            <p:spPr bwMode="auto">
              <a:xfrm>
                <a:off x="2216" y="2175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25" name="Freeform 3307"/>
              <p:cNvSpPr>
                <a:spLocks/>
              </p:cNvSpPr>
              <p:nvPr/>
            </p:nvSpPr>
            <p:spPr bwMode="auto">
              <a:xfrm>
                <a:off x="2223" y="2175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26" name="Freeform 3308"/>
              <p:cNvSpPr>
                <a:spLocks/>
              </p:cNvSpPr>
              <p:nvPr/>
            </p:nvSpPr>
            <p:spPr bwMode="auto">
              <a:xfrm>
                <a:off x="2223" y="2175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27" name="Freeform 3309"/>
              <p:cNvSpPr>
                <a:spLocks/>
              </p:cNvSpPr>
              <p:nvPr/>
            </p:nvSpPr>
            <p:spPr bwMode="auto">
              <a:xfrm>
                <a:off x="2223" y="2168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28" name="Freeform 3310"/>
              <p:cNvSpPr>
                <a:spLocks/>
              </p:cNvSpPr>
              <p:nvPr/>
            </p:nvSpPr>
            <p:spPr bwMode="auto">
              <a:xfrm>
                <a:off x="2223" y="2165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29" name="Freeform 3311"/>
              <p:cNvSpPr>
                <a:spLocks/>
              </p:cNvSpPr>
              <p:nvPr/>
            </p:nvSpPr>
            <p:spPr bwMode="auto">
              <a:xfrm>
                <a:off x="2216" y="2165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30" name="Freeform 3312"/>
              <p:cNvSpPr>
                <a:spLocks/>
              </p:cNvSpPr>
              <p:nvPr/>
            </p:nvSpPr>
            <p:spPr bwMode="auto">
              <a:xfrm>
                <a:off x="2214" y="2168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31" name="Freeform 3313"/>
              <p:cNvSpPr>
                <a:spLocks/>
              </p:cNvSpPr>
              <p:nvPr/>
            </p:nvSpPr>
            <p:spPr bwMode="auto">
              <a:xfrm>
                <a:off x="2209" y="2222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32" name="Freeform 3314"/>
              <p:cNvSpPr>
                <a:spLocks/>
              </p:cNvSpPr>
              <p:nvPr/>
            </p:nvSpPr>
            <p:spPr bwMode="auto">
              <a:xfrm>
                <a:off x="2212" y="2222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33" name="Freeform 3315"/>
              <p:cNvSpPr>
                <a:spLocks/>
              </p:cNvSpPr>
              <p:nvPr/>
            </p:nvSpPr>
            <p:spPr bwMode="auto">
              <a:xfrm>
                <a:off x="2219" y="2222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34" name="Freeform 3316"/>
              <p:cNvSpPr>
                <a:spLocks/>
              </p:cNvSpPr>
              <p:nvPr/>
            </p:nvSpPr>
            <p:spPr bwMode="auto">
              <a:xfrm>
                <a:off x="2219" y="2222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35" name="Freeform 3317"/>
              <p:cNvSpPr>
                <a:spLocks/>
              </p:cNvSpPr>
              <p:nvPr/>
            </p:nvSpPr>
            <p:spPr bwMode="auto">
              <a:xfrm>
                <a:off x="2219" y="2215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36" name="Freeform 3318"/>
              <p:cNvSpPr>
                <a:spLocks/>
              </p:cNvSpPr>
              <p:nvPr/>
            </p:nvSpPr>
            <p:spPr bwMode="auto">
              <a:xfrm>
                <a:off x="2219" y="2212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37" name="Freeform 3319"/>
              <p:cNvSpPr>
                <a:spLocks/>
              </p:cNvSpPr>
              <p:nvPr/>
            </p:nvSpPr>
            <p:spPr bwMode="auto">
              <a:xfrm>
                <a:off x="2212" y="2212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38" name="Freeform 3320"/>
              <p:cNvSpPr>
                <a:spLocks/>
              </p:cNvSpPr>
              <p:nvPr/>
            </p:nvSpPr>
            <p:spPr bwMode="auto">
              <a:xfrm>
                <a:off x="2209" y="2215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39" name="Freeform 3321"/>
              <p:cNvSpPr>
                <a:spLocks/>
              </p:cNvSpPr>
              <p:nvPr/>
            </p:nvSpPr>
            <p:spPr bwMode="auto">
              <a:xfrm>
                <a:off x="2295" y="2200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40" name="Freeform 3322"/>
              <p:cNvSpPr>
                <a:spLocks/>
              </p:cNvSpPr>
              <p:nvPr/>
            </p:nvSpPr>
            <p:spPr bwMode="auto">
              <a:xfrm>
                <a:off x="2298" y="2200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41" name="Freeform 3323"/>
              <p:cNvSpPr>
                <a:spLocks/>
              </p:cNvSpPr>
              <p:nvPr/>
            </p:nvSpPr>
            <p:spPr bwMode="auto">
              <a:xfrm>
                <a:off x="2305" y="2200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42" name="Freeform 3324"/>
              <p:cNvSpPr>
                <a:spLocks/>
              </p:cNvSpPr>
              <p:nvPr/>
            </p:nvSpPr>
            <p:spPr bwMode="auto">
              <a:xfrm>
                <a:off x="2305" y="2200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43" name="Freeform 3325"/>
              <p:cNvSpPr>
                <a:spLocks/>
              </p:cNvSpPr>
              <p:nvPr/>
            </p:nvSpPr>
            <p:spPr bwMode="auto">
              <a:xfrm>
                <a:off x="2305" y="2194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6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44" name="Freeform 3326"/>
              <p:cNvSpPr>
                <a:spLocks/>
              </p:cNvSpPr>
              <p:nvPr/>
            </p:nvSpPr>
            <p:spPr bwMode="auto">
              <a:xfrm>
                <a:off x="2305" y="2191"/>
                <a:ext cx="6" cy="9"/>
              </a:xfrm>
              <a:custGeom>
                <a:avLst/>
                <a:gdLst>
                  <a:gd name="T0" fmla="*/ 6 w 6"/>
                  <a:gd name="T1" fmla="*/ 3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45" name="Freeform 3327"/>
              <p:cNvSpPr>
                <a:spLocks/>
              </p:cNvSpPr>
              <p:nvPr/>
            </p:nvSpPr>
            <p:spPr bwMode="auto">
              <a:xfrm>
                <a:off x="2298" y="2191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46" name="Freeform 3328"/>
              <p:cNvSpPr>
                <a:spLocks/>
              </p:cNvSpPr>
              <p:nvPr/>
            </p:nvSpPr>
            <p:spPr bwMode="auto">
              <a:xfrm>
                <a:off x="2295" y="2194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47" name="Freeform 3329"/>
              <p:cNvSpPr>
                <a:spLocks/>
              </p:cNvSpPr>
              <p:nvPr/>
            </p:nvSpPr>
            <p:spPr bwMode="auto">
              <a:xfrm>
                <a:off x="2295" y="2175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48" name="Freeform 3330"/>
              <p:cNvSpPr>
                <a:spLocks/>
              </p:cNvSpPr>
              <p:nvPr/>
            </p:nvSpPr>
            <p:spPr bwMode="auto">
              <a:xfrm>
                <a:off x="2298" y="2175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49" name="Freeform 3331"/>
              <p:cNvSpPr>
                <a:spLocks/>
              </p:cNvSpPr>
              <p:nvPr/>
            </p:nvSpPr>
            <p:spPr bwMode="auto">
              <a:xfrm>
                <a:off x="2305" y="2175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6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50" name="Freeform 3332"/>
              <p:cNvSpPr>
                <a:spLocks/>
              </p:cNvSpPr>
              <p:nvPr/>
            </p:nvSpPr>
            <p:spPr bwMode="auto">
              <a:xfrm>
                <a:off x="2305" y="2175"/>
                <a:ext cx="9" cy="6"/>
              </a:xfrm>
              <a:custGeom>
                <a:avLst/>
                <a:gdLst>
                  <a:gd name="T0" fmla="*/ 6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6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6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51" name="Freeform 3333"/>
              <p:cNvSpPr>
                <a:spLocks/>
              </p:cNvSpPr>
              <p:nvPr/>
            </p:nvSpPr>
            <p:spPr bwMode="auto">
              <a:xfrm>
                <a:off x="2305" y="2168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52" name="Freeform 3334"/>
              <p:cNvSpPr>
                <a:spLocks/>
              </p:cNvSpPr>
              <p:nvPr/>
            </p:nvSpPr>
            <p:spPr bwMode="auto">
              <a:xfrm>
                <a:off x="2305" y="2165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53" name="Freeform 3335"/>
              <p:cNvSpPr>
                <a:spLocks/>
              </p:cNvSpPr>
              <p:nvPr/>
            </p:nvSpPr>
            <p:spPr bwMode="auto">
              <a:xfrm>
                <a:off x="2298" y="2165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54" name="Freeform 3336"/>
              <p:cNvSpPr>
                <a:spLocks/>
              </p:cNvSpPr>
              <p:nvPr/>
            </p:nvSpPr>
            <p:spPr bwMode="auto">
              <a:xfrm>
                <a:off x="2295" y="2168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55" name="Freeform 3337"/>
              <p:cNvSpPr>
                <a:spLocks/>
              </p:cNvSpPr>
              <p:nvPr/>
            </p:nvSpPr>
            <p:spPr bwMode="auto">
              <a:xfrm>
                <a:off x="2291" y="2222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56" name="Freeform 3338"/>
              <p:cNvSpPr>
                <a:spLocks/>
              </p:cNvSpPr>
              <p:nvPr/>
            </p:nvSpPr>
            <p:spPr bwMode="auto">
              <a:xfrm>
                <a:off x="2294" y="2222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7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57" name="Freeform 3339"/>
              <p:cNvSpPr>
                <a:spLocks/>
              </p:cNvSpPr>
              <p:nvPr/>
            </p:nvSpPr>
            <p:spPr bwMode="auto">
              <a:xfrm>
                <a:off x="2300" y="2222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58" name="Freeform 3340"/>
              <p:cNvSpPr>
                <a:spLocks/>
              </p:cNvSpPr>
              <p:nvPr/>
            </p:nvSpPr>
            <p:spPr bwMode="auto">
              <a:xfrm>
                <a:off x="2300" y="2222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59" name="Freeform 3341"/>
              <p:cNvSpPr>
                <a:spLocks/>
              </p:cNvSpPr>
              <p:nvPr/>
            </p:nvSpPr>
            <p:spPr bwMode="auto">
              <a:xfrm>
                <a:off x="2300" y="2215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60" name="Freeform 3342"/>
              <p:cNvSpPr>
                <a:spLocks/>
              </p:cNvSpPr>
              <p:nvPr/>
            </p:nvSpPr>
            <p:spPr bwMode="auto">
              <a:xfrm>
                <a:off x="2300" y="2212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61" name="Freeform 3343"/>
              <p:cNvSpPr>
                <a:spLocks/>
              </p:cNvSpPr>
              <p:nvPr/>
            </p:nvSpPr>
            <p:spPr bwMode="auto">
              <a:xfrm>
                <a:off x="2294" y="2212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62" name="Freeform 3344"/>
              <p:cNvSpPr>
                <a:spLocks/>
              </p:cNvSpPr>
              <p:nvPr/>
            </p:nvSpPr>
            <p:spPr bwMode="auto">
              <a:xfrm>
                <a:off x="2291" y="2215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63" name="Freeform 3345"/>
              <p:cNvSpPr>
                <a:spLocks/>
              </p:cNvSpPr>
              <p:nvPr/>
            </p:nvSpPr>
            <p:spPr bwMode="auto">
              <a:xfrm>
                <a:off x="2222" y="2119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64" name="Freeform 3346"/>
              <p:cNvSpPr>
                <a:spLocks/>
              </p:cNvSpPr>
              <p:nvPr/>
            </p:nvSpPr>
            <p:spPr bwMode="auto">
              <a:xfrm>
                <a:off x="2225" y="2119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65" name="Freeform 3347"/>
              <p:cNvSpPr>
                <a:spLocks/>
              </p:cNvSpPr>
              <p:nvPr/>
            </p:nvSpPr>
            <p:spPr bwMode="auto">
              <a:xfrm>
                <a:off x="2232" y="2119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7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66" name="Freeform 3348"/>
              <p:cNvSpPr>
                <a:spLocks/>
              </p:cNvSpPr>
              <p:nvPr/>
            </p:nvSpPr>
            <p:spPr bwMode="auto">
              <a:xfrm>
                <a:off x="2232" y="2119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67" name="Freeform 3349"/>
              <p:cNvSpPr>
                <a:spLocks/>
              </p:cNvSpPr>
              <p:nvPr/>
            </p:nvSpPr>
            <p:spPr bwMode="auto">
              <a:xfrm>
                <a:off x="2232" y="2112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68" name="Freeform 3350"/>
              <p:cNvSpPr>
                <a:spLocks/>
              </p:cNvSpPr>
              <p:nvPr/>
            </p:nvSpPr>
            <p:spPr bwMode="auto">
              <a:xfrm>
                <a:off x="2232" y="2109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69" name="Freeform 3351"/>
              <p:cNvSpPr>
                <a:spLocks/>
              </p:cNvSpPr>
              <p:nvPr/>
            </p:nvSpPr>
            <p:spPr bwMode="auto">
              <a:xfrm>
                <a:off x="2225" y="2109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70" name="Freeform 3352"/>
              <p:cNvSpPr>
                <a:spLocks/>
              </p:cNvSpPr>
              <p:nvPr/>
            </p:nvSpPr>
            <p:spPr bwMode="auto">
              <a:xfrm>
                <a:off x="2222" y="2112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71" name="Freeform 3353"/>
              <p:cNvSpPr>
                <a:spLocks/>
              </p:cNvSpPr>
              <p:nvPr/>
            </p:nvSpPr>
            <p:spPr bwMode="auto">
              <a:xfrm>
                <a:off x="2227" y="2097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72" name="Freeform 3354"/>
              <p:cNvSpPr>
                <a:spLocks/>
              </p:cNvSpPr>
              <p:nvPr/>
            </p:nvSpPr>
            <p:spPr bwMode="auto">
              <a:xfrm>
                <a:off x="2229" y="2097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73" name="Freeform 3355"/>
              <p:cNvSpPr>
                <a:spLocks/>
              </p:cNvSpPr>
              <p:nvPr/>
            </p:nvSpPr>
            <p:spPr bwMode="auto">
              <a:xfrm>
                <a:off x="2236" y="2097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74" name="Freeform 3356"/>
              <p:cNvSpPr>
                <a:spLocks/>
              </p:cNvSpPr>
              <p:nvPr/>
            </p:nvSpPr>
            <p:spPr bwMode="auto">
              <a:xfrm>
                <a:off x="2236" y="2097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75" name="Freeform 3357"/>
              <p:cNvSpPr>
                <a:spLocks/>
              </p:cNvSpPr>
              <p:nvPr/>
            </p:nvSpPr>
            <p:spPr bwMode="auto">
              <a:xfrm>
                <a:off x="2236" y="2091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76" name="Freeform 3358"/>
              <p:cNvSpPr>
                <a:spLocks/>
              </p:cNvSpPr>
              <p:nvPr/>
            </p:nvSpPr>
            <p:spPr bwMode="auto">
              <a:xfrm>
                <a:off x="2236" y="2088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77" name="Freeform 3359"/>
              <p:cNvSpPr>
                <a:spLocks/>
              </p:cNvSpPr>
              <p:nvPr/>
            </p:nvSpPr>
            <p:spPr bwMode="auto">
              <a:xfrm>
                <a:off x="2229" y="2088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78" name="Freeform 3360"/>
              <p:cNvSpPr>
                <a:spLocks/>
              </p:cNvSpPr>
              <p:nvPr/>
            </p:nvSpPr>
            <p:spPr bwMode="auto">
              <a:xfrm>
                <a:off x="2227" y="2091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79" name="Freeform 3361"/>
              <p:cNvSpPr>
                <a:spLocks/>
              </p:cNvSpPr>
              <p:nvPr/>
            </p:nvSpPr>
            <p:spPr bwMode="auto">
              <a:xfrm>
                <a:off x="2407" y="2149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80" name="Freeform 3362"/>
              <p:cNvSpPr>
                <a:spLocks/>
              </p:cNvSpPr>
              <p:nvPr/>
            </p:nvSpPr>
            <p:spPr bwMode="auto">
              <a:xfrm>
                <a:off x="2410" y="2149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7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81" name="Freeform 3363"/>
              <p:cNvSpPr>
                <a:spLocks/>
              </p:cNvSpPr>
              <p:nvPr/>
            </p:nvSpPr>
            <p:spPr bwMode="auto">
              <a:xfrm>
                <a:off x="2416" y="2149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82" name="Freeform 3364"/>
              <p:cNvSpPr>
                <a:spLocks/>
              </p:cNvSpPr>
              <p:nvPr/>
            </p:nvSpPr>
            <p:spPr bwMode="auto">
              <a:xfrm>
                <a:off x="2416" y="2149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83" name="Freeform 3365"/>
              <p:cNvSpPr>
                <a:spLocks/>
              </p:cNvSpPr>
              <p:nvPr/>
            </p:nvSpPr>
            <p:spPr bwMode="auto">
              <a:xfrm>
                <a:off x="2416" y="2142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84" name="Freeform 3366"/>
              <p:cNvSpPr>
                <a:spLocks/>
              </p:cNvSpPr>
              <p:nvPr/>
            </p:nvSpPr>
            <p:spPr bwMode="auto">
              <a:xfrm>
                <a:off x="2416" y="2139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85" name="Freeform 3367"/>
              <p:cNvSpPr>
                <a:spLocks/>
              </p:cNvSpPr>
              <p:nvPr/>
            </p:nvSpPr>
            <p:spPr bwMode="auto">
              <a:xfrm>
                <a:off x="2410" y="2139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86" name="Freeform 3368"/>
              <p:cNvSpPr>
                <a:spLocks/>
              </p:cNvSpPr>
              <p:nvPr/>
            </p:nvSpPr>
            <p:spPr bwMode="auto">
              <a:xfrm>
                <a:off x="2407" y="2142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87" name="Freeform 3369"/>
              <p:cNvSpPr>
                <a:spLocks/>
              </p:cNvSpPr>
              <p:nvPr/>
            </p:nvSpPr>
            <p:spPr bwMode="auto">
              <a:xfrm>
                <a:off x="2402" y="2200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88" name="Freeform 3370"/>
              <p:cNvSpPr>
                <a:spLocks/>
              </p:cNvSpPr>
              <p:nvPr/>
            </p:nvSpPr>
            <p:spPr bwMode="auto">
              <a:xfrm>
                <a:off x="2405" y="2200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89" name="Freeform 3371"/>
              <p:cNvSpPr>
                <a:spLocks/>
              </p:cNvSpPr>
              <p:nvPr/>
            </p:nvSpPr>
            <p:spPr bwMode="auto">
              <a:xfrm>
                <a:off x="2412" y="2200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90" name="Freeform 3372"/>
              <p:cNvSpPr>
                <a:spLocks/>
              </p:cNvSpPr>
              <p:nvPr/>
            </p:nvSpPr>
            <p:spPr bwMode="auto">
              <a:xfrm>
                <a:off x="2412" y="2200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91" name="Freeform 3373"/>
              <p:cNvSpPr>
                <a:spLocks/>
              </p:cNvSpPr>
              <p:nvPr/>
            </p:nvSpPr>
            <p:spPr bwMode="auto">
              <a:xfrm>
                <a:off x="2412" y="2194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92" name="Freeform 3374"/>
              <p:cNvSpPr>
                <a:spLocks/>
              </p:cNvSpPr>
              <p:nvPr/>
            </p:nvSpPr>
            <p:spPr bwMode="auto">
              <a:xfrm>
                <a:off x="2412" y="2191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93" name="Freeform 3375"/>
              <p:cNvSpPr>
                <a:spLocks/>
              </p:cNvSpPr>
              <p:nvPr/>
            </p:nvSpPr>
            <p:spPr bwMode="auto">
              <a:xfrm>
                <a:off x="2405" y="2191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94" name="Freeform 3376"/>
              <p:cNvSpPr>
                <a:spLocks/>
              </p:cNvSpPr>
              <p:nvPr/>
            </p:nvSpPr>
            <p:spPr bwMode="auto">
              <a:xfrm>
                <a:off x="2402" y="2194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95" name="Freeform 3377"/>
              <p:cNvSpPr>
                <a:spLocks/>
              </p:cNvSpPr>
              <p:nvPr/>
            </p:nvSpPr>
            <p:spPr bwMode="auto">
              <a:xfrm>
                <a:off x="2402" y="2175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96" name="Freeform 3378"/>
              <p:cNvSpPr>
                <a:spLocks/>
              </p:cNvSpPr>
              <p:nvPr/>
            </p:nvSpPr>
            <p:spPr bwMode="auto">
              <a:xfrm>
                <a:off x="2405" y="2175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97" name="Freeform 3379"/>
              <p:cNvSpPr>
                <a:spLocks/>
              </p:cNvSpPr>
              <p:nvPr/>
            </p:nvSpPr>
            <p:spPr bwMode="auto">
              <a:xfrm>
                <a:off x="2412" y="2175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98" name="Freeform 3380"/>
              <p:cNvSpPr>
                <a:spLocks/>
              </p:cNvSpPr>
              <p:nvPr/>
            </p:nvSpPr>
            <p:spPr bwMode="auto">
              <a:xfrm>
                <a:off x="2412" y="2175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999" name="Freeform 3381"/>
              <p:cNvSpPr>
                <a:spLocks/>
              </p:cNvSpPr>
              <p:nvPr/>
            </p:nvSpPr>
            <p:spPr bwMode="auto">
              <a:xfrm>
                <a:off x="2412" y="2168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00" name="Freeform 3382"/>
              <p:cNvSpPr>
                <a:spLocks/>
              </p:cNvSpPr>
              <p:nvPr/>
            </p:nvSpPr>
            <p:spPr bwMode="auto">
              <a:xfrm>
                <a:off x="2412" y="2165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01" name="Freeform 3383"/>
              <p:cNvSpPr>
                <a:spLocks/>
              </p:cNvSpPr>
              <p:nvPr/>
            </p:nvSpPr>
            <p:spPr bwMode="auto">
              <a:xfrm>
                <a:off x="2405" y="2165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02" name="Freeform 3384"/>
              <p:cNvSpPr>
                <a:spLocks/>
              </p:cNvSpPr>
              <p:nvPr/>
            </p:nvSpPr>
            <p:spPr bwMode="auto">
              <a:xfrm>
                <a:off x="2402" y="2168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03" name="Freeform 3385"/>
              <p:cNvSpPr>
                <a:spLocks/>
              </p:cNvSpPr>
              <p:nvPr/>
            </p:nvSpPr>
            <p:spPr bwMode="auto">
              <a:xfrm>
                <a:off x="2398" y="2222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04" name="Freeform 3386"/>
              <p:cNvSpPr>
                <a:spLocks/>
              </p:cNvSpPr>
              <p:nvPr/>
            </p:nvSpPr>
            <p:spPr bwMode="auto">
              <a:xfrm>
                <a:off x="2401" y="2222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05" name="Freeform 3387"/>
              <p:cNvSpPr>
                <a:spLocks/>
              </p:cNvSpPr>
              <p:nvPr/>
            </p:nvSpPr>
            <p:spPr bwMode="auto">
              <a:xfrm>
                <a:off x="2408" y="2222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06" name="Freeform 3388"/>
              <p:cNvSpPr>
                <a:spLocks/>
              </p:cNvSpPr>
              <p:nvPr/>
            </p:nvSpPr>
            <p:spPr bwMode="auto">
              <a:xfrm>
                <a:off x="2408" y="2222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07" name="Freeform 3389"/>
              <p:cNvSpPr>
                <a:spLocks/>
              </p:cNvSpPr>
              <p:nvPr/>
            </p:nvSpPr>
            <p:spPr bwMode="auto">
              <a:xfrm>
                <a:off x="2408" y="2215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08" name="Freeform 3390"/>
              <p:cNvSpPr>
                <a:spLocks/>
              </p:cNvSpPr>
              <p:nvPr/>
            </p:nvSpPr>
            <p:spPr bwMode="auto">
              <a:xfrm>
                <a:off x="2408" y="2212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09" name="Freeform 3391"/>
              <p:cNvSpPr>
                <a:spLocks/>
              </p:cNvSpPr>
              <p:nvPr/>
            </p:nvSpPr>
            <p:spPr bwMode="auto">
              <a:xfrm>
                <a:off x="2401" y="2212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10" name="Freeform 3392"/>
              <p:cNvSpPr>
                <a:spLocks/>
              </p:cNvSpPr>
              <p:nvPr/>
            </p:nvSpPr>
            <p:spPr bwMode="auto">
              <a:xfrm>
                <a:off x="2398" y="2215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11" name="Freeform 3393"/>
              <p:cNvSpPr>
                <a:spLocks/>
              </p:cNvSpPr>
              <p:nvPr/>
            </p:nvSpPr>
            <p:spPr bwMode="auto">
              <a:xfrm>
                <a:off x="2411" y="2119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12" name="Freeform 3394"/>
              <p:cNvSpPr>
                <a:spLocks/>
              </p:cNvSpPr>
              <p:nvPr/>
            </p:nvSpPr>
            <p:spPr bwMode="auto">
              <a:xfrm>
                <a:off x="2414" y="2119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13" name="Freeform 3395"/>
              <p:cNvSpPr>
                <a:spLocks/>
              </p:cNvSpPr>
              <p:nvPr/>
            </p:nvSpPr>
            <p:spPr bwMode="auto">
              <a:xfrm>
                <a:off x="2421" y="2119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7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14" name="Freeform 3396"/>
              <p:cNvSpPr>
                <a:spLocks/>
              </p:cNvSpPr>
              <p:nvPr/>
            </p:nvSpPr>
            <p:spPr bwMode="auto">
              <a:xfrm>
                <a:off x="2421" y="2119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15" name="Freeform 3397"/>
              <p:cNvSpPr>
                <a:spLocks/>
              </p:cNvSpPr>
              <p:nvPr/>
            </p:nvSpPr>
            <p:spPr bwMode="auto">
              <a:xfrm>
                <a:off x="2421" y="2112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16" name="Freeform 3398"/>
              <p:cNvSpPr>
                <a:spLocks/>
              </p:cNvSpPr>
              <p:nvPr/>
            </p:nvSpPr>
            <p:spPr bwMode="auto">
              <a:xfrm>
                <a:off x="2421" y="2109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17" name="Freeform 3399"/>
              <p:cNvSpPr>
                <a:spLocks/>
              </p:cNvSpPr>
              <p:nvPr/>
            </p:nvSpPr>
            <p:spPr bwMode="auto">
              <a:xfrm>
                <a:off x="2414" y="2109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18" name="Freeform 3400"/>
              <p:cNvSpPr>
                <a:spLocks/>
              </p:cNvSpPr>
              <p:nvPr/>
            </p:nvSpPr>
            <p:spPr bwMode="auto">
              <a:xfrm>
                <a:off x="2411" y="2112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19" name="Freeform 3401"/>
              <p:cNvSpPr>
                <a:spLocks/>
              </p:cNvSpPr>
              <p:nvPr/>
            </p:nvSpPr>
            <p:spPr bwMode="auto">
              <a:xfrm>
                <a:off x="2415" y="2097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20" name="Freeform 3402"/>
              <p:cNvSpPr>
                <a:spLocks/>
              </p:cNvSpPr>
              <p:nvPr/>
            </p:nvSpPr>
            <p:spPr bwMode="auto">
              <a:xfrm>
                <a:off x="2418" y="2097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21" name="Freeform 3403"/>
              <p:cNvSpPr>
                <a:spLocks/>
              </p:cNvSpPr>
              <p:nvPr/>
            </p:nvSpPr>
            <p:spPr bwMode="auto">
              <a:xfrm>
                <a:off x="2425" y="2097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22" name="Freeform 3404"/>
              <p:cNvSpPr>
                <a:spLocks/>
              </p:cNvSpPr>
              <p:nvPr/>
            </p:nvSpPr>
            <p:spPr bwMode="auto">
              <a:xfrm>
                <a:off x="2425" y="2097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23" name="Freeform 3405"/>
              <p:cNvSpPr>
                <a:spLocks/>
              </p:cNvSpPr>
              <p:nvPr/>
            </p:nvSpPr>
            <p:spPr bwMode="auto">
              <a:xfrm>
                <a:off x="2425" y="2091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24" name="Freeform 3406"/>
              <p:cNvSpPr>
                <a:spLocks/>
              </p:cNvSpPr>
              <p:nvPr/>
            </p:nvSpPr>
            <p:spPr bwMode="auto">
              <a:xfrm>
                <a:off x="2425" y="2088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25" name="Freeform 3407"/>
              <p:cNvSpPr>
                <a:spLocks/>
              </p:cNvSpPr>
              <p:nvPr/>
            </p:nvSpPr>
            <p:spPr bwMode="auto">
              <a:xfrm>
                <a:off x="2418" y="2088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26" name="Freeform 3408"/>
              <p:cNvSpPr>
                <a:spLocks/>
              </p:cNvSpPr>
              <p:nvPr/>
            </p:nvSpPr>
            <p:spPr bwMode="auto">
              <a:xfrm>
                <a:off x="2415" y="2091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27" name="Freeform 3409"/>
              <p:cNvSpPr>
                <a:spLocks/>
              </p:cNvSpPr>
              <p:nvPr/>
            </p:nvSpPr>
            <p:spPr bwMode="auto">
              <a:xfrm>
                <a:off x="2677" y="2235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28" name="Freeform 3410"/>
              <p:cNvSpPr>
                <a:spLocks/>
              </p:cNvSpPr>
              <p:nvPr/>
            </p:nvSpPr>
            <p:spPr bwMode="auto">
              <a:xfrm>
                <a:off x="2680" y="2235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29" name="Freeform 3411"/>
              <p:cNvSpPr>
                <a:spLocks/>
              </p:cNvSpPr>
              <p:nvPr/>
            </p:nvSpPr>
            <p:spPr bwMode="auto">
              <a:xfrm>
                <a:off x="2687" y="2235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7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30" name="Freeform 3412"/>
              <p:cNvSpPr>
                <a:spLocks/>
              </p:cNvSpPr>
              <p:nvPr/>
            </p:nvSpPr>
            <p:spPr bwMode="auto">
              <a:xfrm>
                <a:off x="2687" y="2235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31" name="Freeform 3413"/>
              <p:cNvSpPr>
                <a:spLocks/>
              </p:cNvSpPr>
              <p:nvPr/>
            </p:nvSpPr>
            <p:spPr bwMode="auto">
              <a:xfrm>
                <a:off x="2687" y="2228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32" name="Freeform 3414"/>
              <p:cNvSpPr>
                <a:spLocks/>
              </p:cNvSpPr>
              <p:nvPr/>
            </p:nvSpPr>
            <p:spPr bwMode="auto">
              <a:xfrm>
                <a:off x="2687" y="2225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33" name="Freeform 3415"/>
              <p:cNvSpPr>
                <a:spLocks/>
              </p:cNvSpPr>
              <p:nvPr/>
            </p:nvSpPr>
            <p:spPr bwMode="auto">
              <a:xfrm>
                <a:off x="2680" y="2225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34" name="Freeform 3416"/>
              <p:cNvSpPr>
                <a:spLocks/>
              </p:cNvSpPr>
              <p:nvPr/>
            </p:nvSpPr>
            <p:spPr bwMode="auto">
              <a:xfrm>
                <a:off x="2677" y="2228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35" name="Line 3417"/>
              <p:cNvSpPr>
                <a:spLocks noChangeShapeType="1"/>
              </p:cNvSpPr>
              <p:nvPr/>
            </p:nvSpPr>
            <p:spPr bwMode="auto">
              <a:xfrm flipV="1">
                <a:off x="2549" y="2173"/>
                <a:ext cx="1" cy="169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36" name="Freeform 3418"/>
              <p:cNvSpPr>
                <a:spLocks/>
              </p:cNvSpPr>
              <p:nvPr/>
            </p:nvSpPr>
            <p:spPr bwMode="auto">
              <a:xfrm>
                <a:off x="2501" y="2381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37" name="Freeform 3419"/>
              <p:cNvSpPr>
                <a:spLocks/>
              </p:cNvSpPr>
              <p:nvPr/>
            </p:nvSpPr>
            <p:spPr bwMode="auto">
              <a:xfrm>
                <a:off x="2504" y="2381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38" name="Freeform 3420"/>
              <p:cNvSpPr>
                <a:spLocks/>
              </p:cNvSpPr>
              <p:nvPr/>
            </p:nvSpPr>
            <p:spPr bwMode="auto">
              <a:xfrm>
                <a:off x="2511" y="2381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7039" name="Freeform 3421"/>
              <p:cNvSpPr>
                <a:spLocks/>
              </p:cNvSpPr>
              <p:nvPr/>
            </p:nvSpPr>
            <p:spPr bwMode="auto">
              <a:xfrm>
                <a:off x="2511" y="2381"/>
                <a:ext cx="9" cy="6"/>
              </a:xfrm>
              <a:custGeom>
                <a:avLst/>
                <a:gdLst>
                  <a:gd name="T0" fmla="*/ 7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7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7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24638" name="Group 3422"/>
            <p:cNvGrpSpPr>
              <a:grpSpLocks/>
            </p:cNvGrpSpPr>
            <p:nvPr/>
          </p:nvGrpSpPr>
          <p:grpSpPr bwMode="auto">
            <a:xfrm>
              <a:off x="1944" y="1873"/>
              <a:ext cx="740" cy="517"/>
              <a:chOff x="1944" y="1873"/>
              <a:chExt cx="740" cy="517"/>
            </a:xfrm>
          </p:grpSpPr>
          <p:sp>
            <p:nvSpPr>
              <p:cNvPr id="26640" name="Freeform 3423"/>
              <p:cNvSpPr>
                <a:spLocks/>
              </p:cNvSpPr>
              <p:nvPr/>
            </p:nvSpPr>
            <p:spPr bwMode="auto">
              <a:xfrm>
                <a:off x="2511" y="2374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41" name="Freeform 3424"/>
              <p:cNvSpPr>
                <a:spLocks/>
              </p:cNvSpPr>
              <p:nvPr/>
            </p:nvSpPr>
            <p:spPr bwMode="auto">
              <a:xfrm>
                <a:off x="2511" y="2371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42" name="Freeform 3425"/>
              <p:cNvSpPr>
                <a:spLocks/>
              </p:cNvSpPr>
              <p:nvPr/>
            </p:nvSpPr>
            <p:spPr bwMode="auto">
              <a:xfrm>
                <a:off x="2504" y="2371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43" name="Freeform 3426"/>
              <p:cNvSpPr>
                <a:spLocks/>
              </p:cNvSpPr>
              <p:nvPr/>
            </p:nvSpPr>
            <p:spPr bwMode="auto">
              <a:xfrm>
                <a:off x="2501" y="2374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44" name="Freeform 3427"/>
              <p:cNvSpPr>
                <a:spLocks/>
              </p:cNvSpPr>
              <p:nvPr/>
            </p:nvSpPr>
            <p:spPr bwMode="auto">
              <a:xfrm>
                <a:off x="2501" y="2351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45" name="Freeform 3428"/>
              <p:cNvSpPr>
                <a:spLocks/>
              </p:cNvSpPr>
              <p:nvPr/>
            </p:nvSpPr>
            <p:spPr bwMode="auto">
              <a:xfrm>
                <a:off x="2504" y="2351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46" name="Freeform 3429"/>
              <p:cNvSpPr>
                <a:spLocks/>
              </p:cNvSpPr>
              <p:nvPr/>
            </p:nvSpPr>
            <p:spPr bwMode="auto">
              <a:xfrm>
                <a:off x="2511" y="2351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47" name="Freeform 3430"/>
              <p:cNvSpPr>
                <a:spLocks/>
              </p:cNvSpPr>
              <p:nvPr/>
            </p:nvSpPr>
            <p:spPr bwMode="auto">
              <a:xfrm>
                <a:off x="2511" y="2351"/>
                <a:ext cx="9" cy="6"/>
              </a:xfrm>
              <a:custGeom>
                <a:avLst/>
                <a:gdLst>
                  <a:gd name="T0" fmla="*/ 7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7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7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48" name="Freeform 3431"/>
              <p:cNvSpPr>
                <a:spLocks/>
              </p:cNvSpPr>
              <p:nvPr/>
            </p:nvSpPr>
            <p:spPr bwMode="auto">
              <a:xfrm>
                <a:off x="2511" y="2344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49" name="Freeform 3432"/>
              <p:cNvSpPr>
                <a:spLocks/>
              </p:cNvSpPr>
              <p:nvPr/>
            </p:nvSpPr>
            <p:spPr bwMode="auto">
              <a:xfrm>
                <a:off x="2511" y="2341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50" name="Freeform 3433"/>
              <p:cNvSpPr>
                <a:spLocks/>
              </p:cNvSpPr>
              <p:nvPr/>
            </p:nvSpPr>
            <p:spPr bwMode="auto">
              <a:xfrm>
                <a:off x="2504" y="2341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51" name="Freeform 3434"/>
              <p:cNvSpPr>
                <a:spLocks/>
              </p:cNvSpPr>
              <p:nvPr/>
            </p:nvSpPr>
            <p:spPr bwMode="auto">
              <a:xfrm>
                <a:off x="2501" y="2344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52" name="Freeform 3435"/>
              <p:cNvSpPr>
                <a:spLocks/>
              </p:cNvSpPr>
              <p:nvPr/>
            </p:nvSpPr>
            <p:spPr bwMode="auto">
              <a:xfrm>
                <a:off x="2501" y="2329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53" name="Freeform 3436"/>
              <p:cNvSpPr>
                <a:spLocks/>
              </p:cNvSpPr>
              <p:nvPr/>
            </p:nvSpPr>
            <p:spPr bwMode="auto">
              <a:xfrm>
                <a:off x="2504" y="2329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54" name="Freeform 3437"/>
              <p:cNvSpPr>
                <a:spLocks/>
              </p:cNvSpPr>
              <p:nvPr/>
            </p:nvSpPr>
            <p:spPr bwMode="auto">
              <a:xfrm>
                <a:off x="2511" y="2329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55" name="Freeform 3438"/>
              <p:cNvSpPr>
                <a:spLocks/>
              </p:cNvSpPr>
              <p:nvPr/>
            </p:nvSpPr>
            <p:spPr bwMode="auto">
              <a:xfrm>
                <a:off x="2511" y="2329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56" name="Freeform 3439"/>
              <p:cNvSpPr>
                <a:spLocks/>
              </p:cNvSpPr>
              <p:nvPr/>
            </p:nvSpPr>
            <p:spPr bwMode="auto">
              <a:xfrm>
                <a:off x="2511" y="2322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57" name="Freeform 3440"/>
              <p:cNvSpPr>
                <a:spLocks/>
              </p:cNvSpPr>
              <p:nvPr/>
            </p:nvSpPr>
            <p:spPr bwMode="auto">
              <a:xfrm>
                <a:off x="2511" y="2320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58" name="Freeform 3441"/>
              <p:cNvSpPr>
                <a:spLocks/>
              </p:cNvSpPr>
              <p:nvPr/>
            </p:nvSpPr>
            <p:spPr bwMode="auto">
              <a:xfrm>
                <a:off x="2504" y="2320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59" name="Freeform 3442"/>
              <p:cNvSpPr>
                <a:spLocks/>
              </p:cNvSpPr>
              <p:nvPr/>
            </p:nvSpPr>
            <p:spPr bwMode="auto">
              <a:xfrm>
                <a:off x="2501" y="2322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60" name="Freeform 3443"/>
              <p:cNvSpPr>
                <a:spLocks/>
              </p:cNvSpPr>
              <p:nvPr/>
            </p:nvSpPr>
            <p:spPr bwMode="auto">
              <a:xfrm>
                <a:off x="2501" y="2282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61" name="Freeform 3444"/>
              <p:cNvSpPr>
                <a:spLocks/>
              </p:cNvSpPr>
              <p:nvPr/>
            </p:nvSpPr>
            <p:spPr bwMode="auto">
              <a:xfrm>
                <a:off x="2504" y="2282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62" name="Freeform 3445"/>
              <p:cNvSpPr>
                <a:spLocks/>
              </p:cNvSpPr>
              <p:nvPr/>
            </p:nvSpPr>
            <p:spPr bwMode="auto">
              <a:xfrm>
                <a:off x="2511" y="2282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63" name="Freeform 3446"/>
              <p:cNvSpPr>
                <a:spLocks/>
              </p:cNvSpPr>
              <p:nvPr/>
            </p:nvSpPr>
            <p:spPr bwMode="auto">
              <a:xfrm>
                <a:off x="2511" y="2282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64" name="Freeform 3447"/>
              <p:cNvSpPr>
                <a:spLocks/>
              </p:cNvSpPr>
              <p:nvPr/>
            </p:nvSpPr>
            <p:spPr bwMode="auto">
              <a:xfrm>
                <a:off x="2511" y="2275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65" name="Freeform 3448"/>
              <p:cNvSpPr>
                <a:spLocks/>
              </p:cNvSpPr>
              <p:nvPr/>
            </p:nvSpPr>
            <p:spPr bwMode="auto">
              <a:xfrm>
                <a:off x="2511" y="2272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66" name="Freeform 3449"/>
              <p:cNvSpPr>
                <a:spLocks/>
              </p:cNvSpPr>
              <p:nvPr/>
            </p:nvSpPr>
            <p:spPr bwMode="auto">
              <a:xfrm>
                <a:off x="2504" y="2272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67" name="Freeform 3450"/>
              <p:cNvSpPr>
                <a:spLocks/>
              </p:cNvSpPr>
              <p:nvPr/>
            </p:nvSpPr>
            <p:spPr bwMode="auto">
              <a:xfrm>
                <a:off x="2501" y="2275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68" name="Freeform 3451"/>
              <p:cNvSpPr>
                <a:spLocks/>
              </p:cNvSpPr>
              <p:nvPr/>
            </p:nvSpPr>
            <p:spPr bwMode="auto">
              <a:xfrm>
                <a:off x="2497" y="2303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69" name="Freeform 3452"/>
              <p:cNvSpPr>
                <a:spLocks/>
              </p:cNvSpPr>
              <p:nvPr/>
            </p:nvSpPr>
            <p:spPr bwMode="auto">
              <a:xfrm>
                <a:off x="2500" y="2303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70" name="Freeform 3453"/>
              <p:cNvSpPr>
                <a:spLocks/>
              </p:cNvSpPr>
              <p:nvPr/>
            </p:nvSpPr>
            <p:spPr bwMode="auto">
              <a:xfrm>
                <a:off x="2506" y="2303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71" name="Freeform 3454"/>
              <p:cNvSpPr>
                <a:spLocks/>
              </p:cNvSpPr>
              <p:nvPr/>
            </p:nvSpPr>
            <p:spPr bwMode="auto">
              <a:xfrm>
                <a:off x="2506" y="2303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72" name="Freeform 3455"/>
              <p:cNvSpPr>
                <a:spLocks/>
              </p:cNvSpPr>
              <p:nvPr/>
            </p:nvSpPr>
            <p:spPr bwMode="auto">
              <a:xfrm>
                <a:off x="2506" y="2297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73" name="Freeform 3456"/>
              <p:cNvSpPr>
                <a:spLocks/>
              </p:cNvSpPr>
              <p:nvPr/>
            </p:nvSpPr>
            <p:spPr bwMode="auto">
              <a:xfrm>
                <a:off x="2506" y="2294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74" name="Freeform 3457"/>
              <p:cNvSpPr>
                <a:spLocks/>
              </p:cNvSpPr>
              <p:nvPr/>
            </p:nvSpPr>
            <p:spPr bwMode="auto">
              <a:xfrm>
                <a:off x="2500" y="2294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75" name="Freeform 3458"/>
              <p:cNvSpPr>
                <a:spLocks/>
              </p:cNvSpPr>
              <p:nvPr/>
            </p:nvSpPr>
            <p:spPr bwMode="auto">
              <a:xfrm>
                <a:off x="2497" y="2297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76" name="Freeform 3459"/>
              <p:cNvSpPr>
                <a:spLocks/>
              </p:cNvSpPr>
              <p:nvPr/>
            </p:nvSpPr>
            <p:spPr bwMode="auto">
              <a:xfrm>
                <a:off x="2592" y="2329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77" name="Freeform 3460"/>
              <p:cNvSpPr>
                <a:spLocks/>
              </p:cNvSpPr>
              <p:nvPr/>
            </p:nvSpPr>
            <p:spPr bwMode="auto">
              <a:xfrm>
                <a:off x="2594" y="2329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78" name="Freeform 3461"/>
              <p:cNvSpPr>
                <a:spLocks/>
              </p:cNvSpPr>
              <p:nvPr/>
            </p:nvSpPr>
            <p:spPr bwMode="auto">
              <a:xfrm>
                <a:off x="2601" y="2329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79" name="Freeform 3462"/>
              <p:cNvSpPr>
                <a:spLocks/>
              </p:cNvSpPr>
              <p:nvPr/>
            </p:nvSpPr>
            <p:spPr bwMode="auto">
              <a:xfrm>
                <a:off x="2601" y="2329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80" name="Freeform 3463"/>
              <p:cNvSpPr>
                <a:spLocks/>
              </p:cNvSpPr>
              <p:nvPr/>
            </p:nvSpPr>
            <p:spPr bwMode="auto">
              <a:xfrm>
                <a:off x="2601" y="2322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81" name="Freeform 3464"/>
              <p:cNvSpPr>
                <a:spLocks/>
              </p:cNvSpPr>
              <p:nvPr/>
            </p:nvSpPr>
            <p:spPr bwMode="auto">
              <a:xfrm>
                <a:off x="2601" y="2320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82" name="Freeform 3465"/>
              <p:cNvSpPr>
                <a:spLocks/>
              </p:cNvSpPr>
              <p:nvPr/>
            </p:nvSpPr>
            <p:spPr bwMode="auto">
              <a:xfrm>
                <a:off x="2594" y="2320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83" name="Freeform 3466"/>
              <p:cNvSpPr>
                <a:spLocks/>
              </p:cNvSpPr>
              <p:nvPr/>
            </p:nvSpPr>
            <p:spPr bwMode="auto">
              <a:xfrm>
                <a:off x="2592" y="2322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84" name="Freeform 3467"/>
              <p:cNvSpPr>
                <a:spLocks/>
              </p:cNvSpPr>
              <p:nvPr/>
            </p:nvSpPr>
            <p:spPr bwMode="auto">
              <a:xfrm>
                <a:off x="2592" y="2351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2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2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85" name="Freeform 3468"/>
              <p:cNvSpPr>
                <a:spLocks/>
              </p:cNvSpPr>
              <p:nvPr/>
            </p:nvSpPr>
            <p:spPr bwMode="auto">
              <a:xfrm>
                <a:off x="2594" y="2351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86" name="Freeform 3469"/>
              <p:cNvSpPr>
                <a:spLocks/>
              </p:cNvSpPr>
              <p:nvPr/>
            </p:nvSpPr>
            <p:spPr bwMode="auto">
              <a:xfrm>
                <a:off x="2601" y="2351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87" name="Freeform 3470"/>
              <p:cNvSpPr>
                <a:spLocks/>
              </p:cNvSpPr>
              <p:nvPr/>
            </p:nvSpPr>
            <p:spPr bwMode="auto">
              <a:xfrm>
                <a:off x="2601" y="2351"/>
                <a:ext cx="9" cy="6"/>
              </a:xfrm>
              <a:custGeom>
                <a:avLst/>
                <a:gdLst>
                  <a:gd name="T0" fmla="*/ 7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7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7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88" name="Freeform 3471"/>
              <p:cNvSpPr>
                <a:spLocks/>
              </p:cNvSpPr>
              <p:nvPr/>
            </p:nvSpPr>
            <p:spPr bwMode="auto">
              <a:xfrm>
                <a:off x="2601" y="2344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89" name="Freeform 3472"/>
              <p:cNvSpPr>
                <a:spLocks/>
              </p:cNvSpPr>
              <p:nvPr/>
            </p:nvSpPr>
            <p:spPr bwMode="auto">
              <a:xfrm>
                <a:off x="2601" y="2341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90" name="Freeform 3473"/>
              <p:cNvSpPr>
                <a:spLocks/>
              </p:cNvSpPr>
              <p:nvPr/>
            </p:nvSpPr>
            <p:spPr bwMode="auto">
              <a:xfrm>
                <a:off x="2594" y="2341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91" name="Freeform 3474"/>
              <p:cNvSpPr>
                <a:spLocks/>
              </p:cNvSpPr>
              <p:nvPr/>
            </p:nvSpPr>
            <p:spPr bwMode="auto">
              <a:xfrm>
                <a:off x="2592" y="2344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92" name="Freeform 3475"/>
              <p:cNvSpPr>
                <a:spLocks/>
              </p:cNvSpPr>
              <p:nvPr/>
            </p:nvSpPr>
            <p:spPr bwMode="auto">
              <a:xfrm>
                <a:off x="2592" y="2381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2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2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93" name="Freeform 3476"/>
              <p:cNvSpPr>
                <a:spLocks/>
              </p:cNvSpPr>
              <p:nvPr/>
            </p:nvSpPr>
            <p:spPr bwMode="auto">
              <a:xfrm>
                <a:off x="2594" y="2381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94" name="Freeform 3477"/>
              <p:cNvSpPr>
                <a:spLocks/>
              </p:cNvSpPr>
              <p:nvPr/>
            </p:nvSpPr>
            <p:spPr bwMode="auto">
              <a:xfrm>
                <a:off x="2601" y="2381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95" name="Freeform 3478"/>
              <p:cNvSpPr>
                <a:spLocks/>
              </p:cNvSpPr>
              <p:nvPr/>
            </p:nvSpPr>
            <p:spPr bwMode="auto">
              <a:xfrm>
                <a:off x="2601" y="2381"/>
                <a:ext cx="9" cy="6"/>
              </a:xfrm>
              <a:custGeom>
                <a:avLst/>
                <a:gdLst>
                  <a:gd name="T0" fmla="*/ 7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7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7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96" name="Freeform 3479"/>
              <p:cNvSpPr>
                <a:spLocks/>
              </p:cNvSpPr>
              <p:nvPr/>
            </p:nvSpPr>
            <p:spPr bwMode="auto">
              <a:xfrm>
                <a:off x="2601" y="2374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97" name="Freeform 3480"/>
              <p:cNvSpPr>
                <a:spLocks/>
              </p:cNvSpPr>
              <p:nvPr/>
            </p:nvSpPr>
            <p:spPr bwMode="auto">
              <a:xfrm>
                <a:off x="2601" y="2371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98" name="Freeform 3481"/>
              <p:cNvSpPr>
                <a:spLocks/>
              </p:cNvSpPr>
              <p:nvPr/>
            </p:nvSpPr>
            <p:spPr bwMode="auto">
              <a:xfrm>
                <a:off x="2594" y="2371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99" name="Freeform 3482"/>
              <p:cNvSpPr>
                <a:spLocks/>
              </p:cNvSpPr>
              <p:nvPr/>
            </p:nvSpPr>
            <p:spPr bwMode="auto">
              <a:xfrm>
                <a:off x="2592" y="2374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00" name="Freeform 3483"/>
              <p:cNvSpPr>
                <a:spLocks/>
              </p:cNvSpPr>
              <p:nvPr/>
            </p:nvSpPr>
            <p:spPr bwMode="auto">
              <a:xfrm>
                <a:off x="2583" y="2256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01" name="Freeform 3484"/>
              <p:cNvSpPr>
                <a:spLocks/>
              </p:cNvSpPr>
              <p:nvPr/>
            </p:nvSpPr>
            <p:spPr bwMode="auto">
              <a:xfrm>
                <a:off x="2586" y="2256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02" name="Freeform 3485"/>
              <p:cNvSpPr>
                <a:spLocks/>
              </p:cNvSpPr>
              <p:nvPr/>
            </p:nvSpPr>
            <p:spPr bwMode="auto">
              <a:xfrm>
                <a:off x="2592" y="2256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03" name="Freeform 3486"/>
              <p:cNvSpPr>
                <a:spLocks/>
              </p:cNvSpPr>
              <p:nvPr/>
            </p:nvSpPr>
            <p:spPr bwMode="auto">
              <a:xfrm>
                <a:off x="2592" y="2256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04" name="Freeform 3487"/>
              <p:cNvSpPr>
                <a:spLocks/>
              </p:cNvSpPr>
              <p:nvPr/>
            </p:nvSpPr>
            <p:spPr bwMode="auto">
              <a:xfrm>
                <a:off x="2592" y="2249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05" name="Freeform 3488"/>
              <p:cNvSpPr>
                <a:spLocks/>
              </p:cNvSpPr>
              <p:nvPr/>
            </p:nvSpPr>
            <p:spPr bwMode="auto">
              <a:xfrm>
                <a:off x="2592" y="2247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06" name="Freeform 3489"/>
              <p:cNvSpPr>
                <a:spLocks/>
              </p:cNvSpPr>
              <p:nvPr/>
            </p:nvSpPr>
            <p:spPr bwMode="auto">
              <a:xfrm>
                <a:off x="2586" y="2247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2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2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07" name="Freeform 3490"/>
              <p:cNvSpPr>
                <a:spLocks/>
              </p:cNvSpPr>
              <p:nvPr/>
            </p:nvSpPr>
            <p:spPr bwMode="auto">
              <a:xfrm>
                <a:off x="2583" y="2249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08" name="Freeform 3491"/>
              <p:cNvSpPr>
                <a:spLocks/>
              </p:cNvSpPr>
              <p:nvPr/>
            </p:nvSpPr>
            <p:spPr bwMode="auto">
              <a:xfrm>
                <a:off x="2592" y="2282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09" name="Freeform 3492"/>
              <p:cNvSpPr>
                <a:spLocks/>
              </p:cNvSpPr>
              <p:nvPr/>
            </p:nvSpPr>
            <p:spPr bwMode="auto">
              <a:xfrm>
                <a:off x="2594" y="2282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10" name="Freeform 3493"/>
              <p:cNvSpPr>
                <a:spLocks/>
              </p:cNvSpPr>
              <p:nvPr/>
            </p:nvSpPr>
            <p:spPr bwMode="auto">
              <a:xfrm>
                <a:off x="2601" y="2282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11" name="Freeform 3494"/>
              <p:cNvSpPr>
                <a:spLocks/>
              </p:cNvSpPr>
              <p:nvPr/>
            </p:nvSpPr>
            <p:spPr bwMode="auto">
              <a:xfrm>
                <a:off x="2601" y="2282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12" name="Freeform 3495"/>
              <p:cNvSpPr>
                <a:spLocks/>
              </p:cNvSpPr>
              <p:nvPr/>
            </p:nvSpPr>
            <p:spPr bwMode="auto">
              <a:xfrm>
                <a:off x="2601" y="2275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13" name="Freeform 3496"/>
              <p:cNvSpPr>
                <a:spLocks/>
              </p:cNvSpPr>
              <p:nvPr/>
            </p:nvSpPr>
            <p:spPr bwMode="auto">
              <a:xfrm>
                <a:off x="2601" y="2272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14" name="Freeform 3497"/>
              <p:cNvSpPr>
                <a:spLocks/>
              </p:cNvSpPr>
              <p:nvPr/>
            </p:nvSpPr>
            <p:spPr bwMode="auto">
              <a:xfrm>
                <a:off x="2594" y="2272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15" name="Freeform 3498"/>
              <p:cNvSpPr>
                <a:spLocks/>
              </p:cNvSpPr>
              <p:nvPr/>
            </p:nvSpPr>
            <p:spPr bwMode="auto">
              <a:xfrm>
                <a:off x="2592" y="2275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16" name="Freeform 3499"/>
              <p:cNvSpPr>
                <a:spLocks/>
              </p:cNvSpPr>
              <p:nvPr/>
            </p:nvSpPr>
            <p:spPr bwMode="auto">
              <a:xfrm>
                <a:off x="2587" y="2303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17" name="Freeform 3500"/>
              <p:cNvSpPr>
                <a:spLocks/>
              </p:cNvSpPr>
              <p:nvPr/>
            </p:nvSpPr>
            <p:spPr bwMode="auto">
              <a:xfrm>
                <a:off x="2590" y="2303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18" name="Freeform 3501"/>
              <p:cNvSpPr>
                <a:spLocks/>
              </p:cNvSpPr>
              <p:nvPr/>
            </p:nvSpPr>
            <p:spPr bwMode="auto">
              <a:xfrm>
                <a:off x="2597" y="2303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19" name="Freeform 3502"/>
              <p:cNvSpPr>
                <a:spLocks/>
              </p:cNvSpPr>
              <p:nvPr/>
            </p:nvSpPr>
            <p:spPr bwMode="auto">
              <a:xfrm>
                <a:off x="2597" y="2303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20" name="Freeform 3503"/>
              <p:cNvSpPr>
                <a:spLocks/>
              </p:cNvSpPr>
              <p:nvPr/>
            </p:nvSpPr>
            <p:spPr bwMode="auto">
              <a:xfrm>
                <a:off x="2597" y="2297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6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21" name="Freeform 3504"/>
              <p:cNvSpPr>
                <a:spLocks/>
              </p:cNvSpPr>
              <p:nvPr/>
            </p:nvSpPr>
            <p:spPr bwMode="auto">
              <a:xfrm>
                <a:off x="2597" y="2294"/>
                <a:ext cx="6" cy="9"/>
              </a:xfrm>
              <a:custGeom>
                <a:avLst/>
                <a:gdLst>
                  <a:gd name="T0" fmla="*/ 6 w 6"/>
                  <a:gd name="T1" fmla="*/ 3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22" name="Freeform 3505"/>
              <p:cNvSpPr>
                <a:spLocks/>
              </p:cNvSpPr>
              <p:nvPr/>
            </p:nvSpPr>
            <p:spPr bwMode="auto">
              <a:xfrm>
                <a:off x="2590" y="2294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23" name="Freeform 3506"/>
              <p:cNvSpPr>
                <a:spLocks/>
              </p:cNvSpPr>
              <p:nvPr/>
            </p:nvSpPr>
            <p:spPr bwMode="auto">
              <a:xfrm>
                <a:off x="2587" y="2297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24" name="Freeform 3507"/>
              <p:cNvSpPr>
                <a:spLocks/>
              </p:cNvSpPr>
              <p:nvPr/>
            </p:nvSpPr>
            <p:spPr bwMode="auto">
              <a:xfrm>
                <a:off x="2539" y="2104"/>
                <a:ext cx="21" cy="64"/>
              </a:xfrm>
              <a:custGeom>
                <a:avLst/>
                <a:gdLst>
                  <a:gd name="T0" fmla="*/ 10 w 21"/>
                  <a:gd name="T1" fmla="*/ 0 h 64"/>
                  <a:gd name="T2" fmla="*/ 0 w 21"/>
                  <a:gd name="T3" fmla="*/ 60 h 64"/>
                  <a:gd name="T4" fmla="*/ 21 w 21"/>
                  <a:gd name="T5" fmla="*/ 64 h 64"/>
                  <a:gd name="T6" fmla="*/ 10 w 21"/>
                  <a:gd name="T7" fmla="*/ 0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"/>
                  <a:gd name="T13" fmla="*/ 0 h 64"/>
                  <a:gd name="T14" fmla="*/ 21 w 21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" h="64">
                    <a:moveTo>
                      <a:pt x="10" y="0"/>
                    </a:moveTo>
                    <a:lnTo>
                      <a:pt x="0" y="60"/>
                    </a:lnTo>
                    <a:lnTo>
                      <a:pt x="21" y="64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25" name="Line 3508"/>
              <p:cNvSpPr>
                <a:spLocks noChangeShapeType="1"/>
              </p:cNvSpPr>
              <p:nvPr/>
            </p:nvSpPr>
            <p:spPr bwMode="auto">
              <a:xfrm flipH="1">
                <a:off x="2539" y="2104"/>
                <a:ext cx="10" cy="60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26" name="Line 3509"/>
              <p:cNvSpPr>
                <a:spLocks noChangeShapeType="1"/>
              </p:cNvSpPr>
              <p:nvPr/>
            </p:nvSpPr>
            <p:spPr bwMode="auto">
              <a:xfrm>
                <a:off x="2549" y="2104"/>
                <a:ext cx="11" cy="64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27" name="Freeform 3510"/>
              <p:cNvSpPr>
                <a:spLocks/>
              </p:cNvSpPr>
              <p:nvPr/>
            </p:nvSpPr>
            <p:spPr bwMode="auto">
              <a:xfrm>
                <a:off x="2506" y="2149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28" name="Freeform 3511"/>
              <p:cNvSpPr>
                <a:spLocks/>
              </p:cNvSpPr>
              <p:nvPr/>
            </p:nvSpPr>
            <p:spPr bwMode="auto">
              <a:xfrm>
                <a:off x="2508" y="2149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29" name="Freeform 3512"/>
              <p:cNvSpPr>
                <a:spLocks/>
              </p:cNvSpPr>
              <p:nvPr/>
            </p:nvSpPr>
            <p:spPr bwMode="auto">
              <a:xfrm>
                <a:off x="2515" y="2149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30" name="Freeform 3513"/>
              <p:cNvSpPr>
                <a:spLocks/>
              </p:cNvSpPr>
              <p:nvPr/>
            </p:nvSpPr>
            <p:spPr bwMode="auto">
              <a:xfrm>
                <a:off x="2515" y="2149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31" name="Freeform 3514"/>
              <p:cNvSpPr>
                <a:spLocks/>
              </p:cNvSpPr>
              <p:nvPr/>
            </p:nvSpPr>
            <p:spPr bwMode="auto">
              <a:xfrm>
                <a:off x="2515" y="2142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32" name="Freeform 3515"/>
              <p:cNvSpPr>
                <a:spLocks/>
              </p:cNvSpPr>
              <p:nvPr/>
            </p:nvSpPr>
            <p:spPr bwMode="auto">
              <a:xfrm>
                <a:off x="2515" y="2139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33" name="Freeform 3516"/>
              <p:cNvSpPr>
                <a:spLocks/>
              </p:cNvSpPr>
              <p:nvPr/>
            </p:nvSpPr>
            <p:spPr bwMode="auto">
              <a:xfrm>
                <a:off x="2508" y="2139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34" name="Freeform 3517"/>
              <p:cNvSpPr>
                <a:spLocks/>
              </p:cNvSpPr>
              <p:nvPr/>
            </p:nvSpPr>
            <p:spPr bwMode="auto">
              <a:xfrm>
                <a:off x="2506" y="2142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35" name="Freeform 3518"/>
              <p:cNvSpPr>
                <a:spLocks/>
              </p:cNvSpPr>
              <p:nvPr/>
            </p:nvSpPr>
            <p:spPr bwMode="auto">
              <a:xfrm>
                <a:off x="2501" y="2200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36" name="Freeform 3519"/>
              <p:cNvSpPr>
                <a:spLocks/>
              </p:cNvSpPr>
              <p:nvPr/>
            </p:nvSpPr>
            <p:spPr bwMode="auto">
              <a:xfrm>
                <a:off x="2504" y="2200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37" name="Freeform 3520"/>
              <p:cNvSpPr>
                <a:spLocks/>
              </p:cNvSpPr>
              <p:nvPr/>
            </p:nvSpPr>
            <p:spPr bwMode="auto">
              <a:xfrm>
                <a:off x="2511" y="2200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38" name="Freeform 3521"/>
              <p:cNvSpPr>
                <a:spLocks/>
              </p:cNvSpPr>
              <p:nvPr/>
            </p:nvSpPr>
            <p:spPr bwMode="auto">
              <a:xfrm>
                <a:off x="2511" y="2200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39" name="Freeform 3522"/>
              <p:cNvSpPr>
                <a:spLocks/>
              </p:cNvSpPr>
              <p:nvPr/>
            </p:nvSpPr>
            <p:spPr bwMode="auto">
              <a:xfrm>
                <a:off x="2511" y="2194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40" name="Freeform 3523"/>
              <p:cNvSpPr>
                <a:spLocks/>
              </p:cNvSpPr>
              <p:nvPr/>
            </p:nvSpPr>
            <p:spPr bwMode="auto">
              <a:xfrm>
                <a:off x="2511" y="2191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41" name="Freeform 3524"/>
              <p:cNvSpPr>
                <a:spLocks/>
              </p:cNvSpPr>
              <p:nvPr/>
            </p:nvSpPr>
            <p:spPr bwMode="auto">
              <a:xfrm>
                <a:off x="2504" y="2191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42" name="Freeform 3525"/>
              <p:cNvSpPr>
                <a:spLocks/>
              </p:cNvSpPr>
              <p:nvPr/>
            </p:nvSpPr>
            <p:spPr bwMode="auto">
              <a:xfrm>
                <a:off x="2501" y="2194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43" name="Freeform 3526"/>
              <p:cNvSpPr>
                <a:spLocks/>
              </p:cNvSpPr>
              <p:nvPr/>
            </p:nvSpPr>
            <p:spPr bwMode="auto">
              <a:xfrm>
                <a:off x="2501" y="2175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44" name="Freeform 3527"/>
              <p:cNvSpPr>
                <a:spLocks/>
              </p:cNvSpPr>
              <p:nvPr/>
            </p:nvSpPr>
            <p:spPr bwMode="auto">
              <a:xfrm>
                <a:off x="2504" y="2175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45" name="Freeform 3528"/>
              <p:cNvSpPr>
                <a:spLocks/>
              </p:cNvSpPr>
              <p:nvPr/>
            </p:nvSpPr>
            <p:spPr bwMode="auto">
              <a:xfrm>
                <a:off x="2511" y="2175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46" name="Freeform 3529"/>
              <p:cNvSpPr>
                <a:spLocks/>
              </p:cNvSpPr>
              <p:nvPr/>
            </p:nvSpPr>
            <p:spPr bwMode="auto">
              <a:xfrm>
                <a:off x="2511" y="2175"/>
                <a:ext cx="9" cy="6"/>
              </a:xfrm>
              <a:custGeom>
                <a:avLst/>
                <a:gdLst>
                  <a:gd name="T0" fmla="*/ 7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7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7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47" name="Freeform 3530"/>
              <p:cNvSpPr>
                <a:spLocks/>
              </p:cNvSpPr>
              <p:nvPr/>
            </p:nvSpPr>
            <p:spPr bwMode="auto">
              <a:xfrm>
                <a:off x="2511" y="2168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48" name="Freeform 3531"/>
              <p:cNvSpPr>
                <a:spLocks/>
              </p:cNvSpPr>
              <p:nvPr/>
            </p:nvSpPr>
            <p:spPr bwMode="auto">
              <a:xfrm>
                <a:off x="2511" y="2165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49" name="Freeform 3532"/>
              <p:cNvSpPr>
                <a:spLocks/>
              </p:cNvSpPr>
              <p:nvPr/>
            </p:nvSpPr>
            <p:spPr bwMode="auto">
              <a:xfrm>
                <a:off x="2504" y="2165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50" name="Freeform 3533"/>
              <p:cNvSpPr>
                <a:spLocks/>
              </p:cNvSpPr>
              <p:nvPr/>
            </p:nvSpPr>
            <p:spPr bwMode="auto">
              <a:xfrm>
                <a:off x="2501" y="2168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51" name="Freeform 3534"/>
              <p:cNvSpPr>
                <a:spLocks/>
              </p:cNvSpPr>
              <p:nvPr/>
            </p:nvSpPr>
            <p:spPr bwMode="auto">
              <a:xfrm>
                <a:off x="2497" y="2222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52" name="Freeform 3535"/>
              <p:cNvSpPr>
                <a:spLocks/>
              </p:cNvSpPr>
              <p:nvPr/>
            </p:nvSpPr>
            <p:spPr bwMode="auto">
              <a:xfrm>
                <a:off x="2500" y="2222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7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53" name="Freeform 3536"/>
              <p:cNvSpPr>
                <a:spLocks/>
              </p:cNvSpPr>
              <p:nvPr/>
            </p:nvSpPr>
            <p:spPr bwMode="auto">
              <a:xfrm>
                <a:off x="2506" y="2222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54" name="Freeform 3537"/>
              <p:cNvSpPr>
                <a:spLocks/>
              </p:cNvSpPr>
              <p:nvPr/>
            </p:nvSpPr>
            <p:spPr bwMode="auto">
              <a:xfrm>
                <a:off x="2506" y="2222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55" name="Freeform 3538"/>
              <p:cNvSpPr>
                <a:spLocks/>
              </p:cNvSpPr>
              <p:nvPr/>
            </p:nvSpPr>
            <p:spPr bwMode="auto">
              <a:xfrm>
                <a:off x="2506" y="2215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56" name="Freeform 3539"/>
              <p:cNvSpPr>
                <a:spLocks/>
              </p:cNvSpPr>
              <p:nvPr/>
            </p:nvSpPr>
            <p:spPr bwMode="auto">
              <a:xfrm>
                <a:off x="2506" y="2212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57" name="Freeform 3540"/>
              <p:cNvSpPr>
                <a:spLocks/>
              </p:cNvSpPr>
              <p:nvPr/>
            </p:nvSpPr>
            <p:spPr bwMode="auto">
              <a:xfrm>
                <a:off x="2500" y="2212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58" name="Freeform 3541"/>
              <p:cNvSpPr>
                <a:spLocks/>
              </p:cNvSpPr>
              <p:nvPr/>
            </p:nvSpPr>
            <p:spPr bwMode="auto">
              <a:xfrm>
                <a:off x="2497" y="2215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59" name="Line 3542"/>
              <p:cNvSpPr>
                <a:spLocks noChangeShapeType="1"/>
              </p:cNvSpPr>
              <p:nvPr/>
            </p:nvSpPr>
            <p:spPr bwMode="auto">
              <a:xfrm flipH="1" flipV="1">
                <a:off x="2539" y="2164"/>
                <a:ext cx="21" cy="4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60" name="Freeform 3543"/>
              <p:cNvSpPr>
                <a:spLocks/>
              </p:cNvSpPr>
              <p:nvPr/>
            </p:nvSpPr>
            <p:spPr bwMode="auto">
              <a:xfrm>
                <a:off x="2510" y="2119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61" name="Freeform 3544"/>
              <p:cNvSpPr>
                <a:spLocks/>
              </p:cNvSpPr>
              <p:nvPr/>
            </p:nvSpPr>
            <p:spPr bwMode="auto">
              <a:xfrm>
                <a:off x="2513" y="2119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7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62" name="Freeform 3545"/>
              <p:cNvSpPr>
                <a:spLocks/>
              </p:cNvSpPr>
              <p:nvPr/>
            </p:nvSpPr>
            <p:spPr bwMode="auto">
              <a:xfrm>
                <a:off x="2519" y="2119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63" name="Freeform 3546"/>
              <p:cNvSpPr>
                <a:spLocks/>
              </p:cNvSpPr>
              <p:nvPr/>
            </p:nvSpPr>
            <p:spPr bwMode="auto">
              <a:xfrm>
                <a:off x="2519" y="2119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64" name="Freeform 3547"/>
              <p:cNvSpPr>
                <a:spLocks/>
              </p:cNvSpPr>
              <p:nvPr/>
            </p:nvSpPr>
            <p:spPr bwMode="auto">
              <a:xfrm>
                <a:off x="2519" y="2112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65" name="Freeform 3548"/>
              <p:cNvSpPr>
                <a:spLocks/>
              </p:cNvSpPr>
              <p:nvPr/>
            </p:nvSpPr>
            <p:spPr bwMode="auto">
              <a:xfrm>
                <a:off x="2519" y="2109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66" name="Freeform 3549"/>
              <p:cNvSpPr>
                <a:spLocks/>
              </p:cNvSpPr>
              <p:nvPr/>
            </p:nvSpPr>
            <p:spPr bwMode="auto">
              <a:xfrm>
                <a:off x="2513" y="2109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67" name="Freeform 3550"/>
              <p:cNvSpPr>
                <a:spLocks/>
              </p:cNvSpPr>
              <p:nvPr/>
            </p:nvSpPr>
            <p:spPr bwMode="auto">
              <a:xfrm>
                <a:off x="2510" y="2112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68" name="Freeform 3551"/>
              <p:cNvSpPr>
                <a:spLocks/>
              </p:cNvSpPr>
              <p:nvPr/>
            </p:nvSpPr>
            <p:spPr bwMode="auto">
              <a:xfrm>
                <a:off x="2514" y="2097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69" name="Freeform 3552"/>
              <p:cNvSpPr>
                <a:spLocks/>
              </p:cNvSpPr>
              <p:nvPr/>
            </p:nvSpPr>
            <p:spPr bwMode="auto">
              <a:xfrm>
                <a:off x="2517" y="2097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70" name="Freeform 3553"/>
              <p:cNvSpPr>
                <a:spLocks/>
              </p:cNvSpPr>
              <p:nvPr/>
            </p:nvSpPr>
            <p:spPr bwMode="auto">
              <a:xfrm>
                <a:off x="2524" y="2097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71" name="Freeform 3554"/>
              <p:cNvSpPr>
                <a:spLocks/>
              </p:cNvSpPr>
              <p:nvPr/>
            </p:nvSpPr>
            <p:spPr bwMode="auto">
              <a:xfrm>
                <a:off x="2524" y="2097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72" name="Freeform 3555"/>
              <p:cNvSpPr>
                <a:spLocks/>
              </p:cNvSpPr>
              <p:nvPr/>
            </p:nvSpPr>
            <p:spPr bwMode="auto">
              <a:xfrm>
                <a:off x="2524" y="2091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6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73" name="Freeform 3556"/>
              <p:cNvSpPr>
                <a:spLocks/>
              </p:cNvSpPr>
              <p:nvPr/>
            </p:nvSpPr>
            <p:spPr bwMode="auto">
              <a:xfrm>
                <a:off x="2524" y="2088"/>
                <a:ext cx="6" cy="9"/>
              </a:xfrm>
              <a:custGeom>
                <a:avLst/>
                <a:gdLst>
                  <a:gd name="T0" fmla="*/ 6 w 6"/>
                  <a:gd name="T1" fmla="*/ 3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74" name="Freeform 3557"/>
              <p:cNvSpPr>
                <a:spLocks/>
              </p:cNvSpPr>
              <p:nvPr/>
            </p:nvSpPr>
            <p:spPr bwMode="auto">
              <a:xfrm>
                <a:off x="2517" y="2088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75" name="Freeform 3558"/>
              <p:cNvSpPr>
                <a:spLocks/>
              </p:cNvSpPr>
              <p:nvPr/>
            </p:nvSpPr>
            <p:spPr bwMode="auto">
              <a:xfrm>
                <a:off x="2514" y="2091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76" name="Freeform 3559"/>
              <p:cNvSpPr>
                <a:spLocks/>
              </p:cNvSpPr>
              <p:nvPr/>
            </p:nvSpPr>
            <p:spPr bwMode="auto">
              <a:xfrm>
                <a:off x="2596" y="2149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77" name="Freeform 3560"/>
              <p:cNvSpPr>
                <a:spLocks/>
              </p:cNvSpPr>
              <p:nvPr/>
            </p:nvSpPr>
            <p:spPr bwMode="auto">
              <a:xfrm>
                <a:off x="2599" y="2149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7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78" name="Freeform 3561"/>
              <p:cNvSpPr>
                <a:spLocks/>
              </p:cNvSpPr>
              <p:nvPr/>
            </p:nvSpPr>
            <p:spPr bwMode="auto">
              <a:xfrm>
                <a:off x="2605" y="2149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79" name="Freeform 3562"/>
              <p:cNvSpPr>
                <a:spLocks/>
              </p:cNvSpPr>
              <p:nvPr/>
            </p:nvSpPr>
            <p:spPr bwMode="auto">
              <a:xfrm>
                <a:off x="2605" y="2149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80" name="Freeform 3563"/>
              <p:cNvSpPr>
                <a:spLocks/>
              </p:cNvSpPr>
              <p:nvPr/>
            </p:nvSpPr>
            <p:spPr bwMode="auto">
              <a:xfrm>
                <a:off x="2605" y="2142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81" name="Freeform 3564"/>
              <p:cNvSpPr>
                <a:spLocks/>
              </p:cNvSpPr>
              <p:nvPr/>
            </p:nvSpPr>
            <p:spPr bwMode="auto">
              <a:xfrm>
                <a:off x="2605" y="2139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82" name="Freeform 3565"/>
              <p:cNvSpPr>
                <a:spLocks/>
              </p:cNvSpPr>
              <p:nvPr/>
            </p:nvSpPr>
            <p:spPr bwMode="auto">
              <a:xfrm>
                <a:off x="2599" y="2139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83" name="Freeform 3566"/>
              <p:cNvSpPr>
                <a:spLocks/>
              </p:cNvSpPr>
              <p:nvPr/>
            </p:nvSpPr>
            <p:spPr bwMode="auto">
              <a:xfrm>
                <a:off x="2596" y="2142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84" name="Freeform 3567"/>
              <p:cNvSpPr>
                <a:spLocks/>
              </p:cNvSpPr>
              <p:nvPr/>
            </p:nvSpPr>
            <p:spPr bwMode="auto">
              <a:xfrm>
                <a:off x="2592" y="2175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2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2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85" name="Freeform 3568"/>
              <p:cNvSpPr>
                <a:spLocks/>
              </p:cNvSpPr>
              <p:nvPr/>
            </p:nvSpPr>
            <p:spPr bwMode="auto">
              <a:xfrm>
                <a:off x="2594" y="2175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86" name="Freeform 3569"/>
              <p:cNvSpPr>
                <a:spLocks/>
              </p:cNvSpPr>
              <p:nvPr/>
            </p:nvSpPr>
            <p:spPr bwMode="auto">
              <a:xfrm>
                <a:off x="2601" y="2175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87" name="Freeform 3570"/>
              <p:cNvSpPr>
                <a:spLocks/>
              </p:cNvSpPr>
              <p:nvPr/>
            </p:nvSpPr>
            <p:spPr bwMode="auto">
              <a:xfrm>
                <a:off x="2601" y="2175"/>
                <a:ext cx="9" cy="6"/>
              </a:xfrm>
              <a:custGeom>
                <a:avLst/>
                <a:gdLst>
                  <a:gd name="T0" fmla="*/ 7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7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7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88" name="Freeform 3571"/>
              <p:cNvSpPr>
                <a:spLocks/>
              </p:cNvSpPr>
              <p:nvPr/>
            </p:nvSpPr>
            <p:spPr bwMode="auto">
              <a:xfrm>
                <a:off x="2601" y="2168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89" name="Freeform 3572"/>
              <p:cNvSpPr>
                <a:spLocks/>
              </p:cNvSpPr>
              <p:nvPr/>
            </p:nvSpPr>
            <p:spPr bwMode="auto">
              <a:xfrm>
                <a:off x="2601" y="2165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90" name="Freeform 3573"/>
              <p:cNvSpPr>
                <a:spLocks/>
              </p:cNvSpPr>
              <p:nvPr/>
            </p:nvSpPr>
            <p:spPr bwMode="auto">
              <a:xfrm>
                <a:off x="2594" y="2165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91" name="Freeform 3574"/>
              <p:cNvSpPr>
                <a:spLocks/>
              </p:cNvSpPr>
              <p:nvPr/>
            </p:nvSpPr>
            <p:spPr bwMode="auto">
              <a:xfrm>
                <a:off x="2592" y="2168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92" name="Freeform 3575"/>
              <p:cNvSpPr>
                <a:spLocks/>
              </p:cNvSpPr>
              <p:nvPr/>
            </p:nvSpPr>
            <p:spPr bwMode="auto">
              <a:xfrm>
                <a:off x="2592" y="2200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93" name="Freeform 3576"/>
              <p:cNvSpPr>
                <a:spLocks/>
              </p:cNvSpPr>
              <p:nvPr/>
            </p:nvSpPr>
            <p:spPr bwMode="auto">
              <a:xfrm>
                <a:off x="2594" y="2200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94" name="Freeform 3577"/>
              <p:cNvSpPr>
                <a:spLocks/>
              </p:cNvSpPr>
              <p:nvPr/>
            </p:nvSpPr>
            <p:spPr bwMode="auto">
              <a:xfrm>
                <a:off x="2601" y="2200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95" name="Freeform 3578"/>
              <p:cNvSpPr>
                <a:spLocks/>
              </p:cNvSpPr>
              <p:nvPr/>
            </p:nvSpPr>
            <p:spPr bwMode="auto">
              <a:xfrm>
                <a:off x="2601" y="2200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96" name="Freeform 3579"/>
              <p:cNvSpPr>
                <a:spLocks/>
              </p:cNvSpPr>
              <p:nvPr/>
            </p:nvSpPr>
            <p:spPr bwMode="auto">
              <a:xfrm>
                <a:off x="2601" y="2194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97" name="Freeform 3580"/>
              <p:cNvSpPr>
                <a:spLocks/>
              </p:cNvSpPr>
              <p:nvPr/>
            </p:nvSpPr>
            <p:spPr bwMode="auto">
              <a:xfrm>
                <a:off x="2601" y="2191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98" name="Freeform 3581"/>
              <p:cNvSpPr>
                <a:spLocks/>
              </p:cNvSpPr>
              <p:nvPr/>
            </p:nvSpPr>
            <p:spPr bwMode="auto">
              <a:xfrm>
                <a:off x="2594" y="2191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799" name="Freeform 3582"/>
              <p:cNvSpPr>
                <a:spLocks/>
              </p:cNvSpPr>
              <p:nvPr/>
            </p:nvSpPr>
            <p:spPr bwMode="auto">
              <a:xfrm>
                <a:off x="2592" y="2194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00" name="Freeform 3583"/>
              <p:cNvSpPr>
                <a:spLocks/>
              </p:cNvSpPr>
              <p:nvPr/>
            </p:nvSpPr>
            <p:spPr bwMode="auto">
              <a:xfrm>
                <a:off x="2587" y="2222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01" name="Freeform 3584"/>
              <p:cNvSpPr>
                <a:spLocks/>
              </p:cNvSpPr>
              <p:nvPr/>
            </p:nvSpPr>
            <p:spPr bwMode="auto">
              <a:xfrm>
                <a:off x="2590" y="2222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02" name="Freeform 3585"/>
              <p:cNvSpPr>
                <a:spLocks/>
              </p:cNvSpPr>
              <p:nvPr/>
            </p:nvSpPr>
            <p:spPr bwMode="auto">
              <a:xfrm>
                <a:off x="2597" y="2222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7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03" name="Freeform 3586"/>
              <p:cNvSpPr>
                <a:spLocks/>
              </p:cNvSpPr>
              <p:nvPr/>
            </p:nvSpPr>
            <p:spPr bwMode="auto">
              <a:xfrm>
                <a:off x="2597" y="2222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04" name="Freeform 3587"/>
              <p:cNvSpPr>
                <a:spLocks/>
              </p:cNvSpPr>
              <p:nvPr/>
            </p:nvSpPr>
            <p:spPr bwMode="auto">
              <a:xfrm>
                <a:off x="2597" y="2215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05" name="Freeform 3588"/>
              <p:cNvSpPr>
                <a:spLocks/>
              </p:cNvSpPr>
              <p:nvPr/>
            </p:nvSpPr>
            <p:spPr bwMode="auto">
              <a:xfrm>
                <a:off x="2597" y="2212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06" name="Freeform 3589"/>
              <p:cNvSpPr>
                <a:spLocks/>
              </p:cNvSpPr>
              <p:nvPr/>
            </p:nvSpPr>
            <p:spPr bwMode="auto">
              <a:xfrm>
                <a:off x="2590" y="2212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07" name="Freeform 3590"/>
              <p:cNvSpPr>
                <a:spLocks/>
              </p:cNvSpPr>
              <p:nvPr/>
            </p:nvSpPr>
            <p:spPr bwMode="auto">
              <a:xfrm>
                <a:off x="2587" y="2215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08" name="Freeform 3591"/>
              <p:cNvSpPr>
                <a:spLocks/>
              </p:cNvSpPr>
              <p:nvPr/>
            </p:nvSpPr>
            <p:spPr bwMode="auto">
              <a:xfrm>
                <a:off x="2604" y="2097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09" name="Freeform 3592"/>
              <p:cNvSpPr>
                <a:spLocks/>
              </p:cNvSpPr>
              <p:nvPr/>
            </p:nvSpPr>
            <p:spPr bwMode="auto">
              <a:xfrm>
                <a:off x="2607" y="2097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10" name="Freeform 3593"/>
              <p:cNvSpPr>
                <a:spLocks/>
              </p:cNvSpPr>
              <p:nvPr/>
            </p:nvSpPr>
            <p:spPr bwMode="auto">
              <a:xfrm>
                <a:off x="2614" y="2097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11" name="Freeform 3594"/>
              <p:cNvSpPr>
                <a:spLocks/>
              </p:cNvSpPr>
              <p:nvPr/>
            </p:nvSpPr>
            <p:spPr bwMode="auto">
              <a:xfrm>
                <a:off x="2614" y="2097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12" name="Freeform 3595"/>
              <p:cNvSpPr>
                <a:spLocks/>
              </p:cNvSpPr>
              <p:nvPr/>
            </p:nvSpPr>
            <p:spPr bwMode="auto">
              <a:xfrm>
                <a:off x="2614" y="2091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6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13" name="Freeform 3596"/>
              <p:cNvSpPr>
                <a:spLocks/>
              </p:cNvSpPr>
              <p:nvPr/>
            </p:nvSpPr>
            <p:spPr bwMode="auto">
              <a:xfrm>
                <a:off x="2614" y="2088"/>
                <a:ext cx="6" cy="9"/>
              </a:xfrm>
              <a:custGeom>
                <a:avLst/>
                <a:gdLst>
                  <a:gd name="T0" fmla="*/ 6 w 6"/>
                  <a:gd name="T1" fmla="*/ 3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14" name="Freeform 3597"/>
              <p:cNvSpPr>
                <a:spLocks/>
              </p:cNvSpPr>
              <p:nvPr/>
            </p:nvSpPr>
            <p:spPr bwMode="auto">
              <a:xfrm>
                <a:off x="2607" y="2088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15" name="Freeform 3598"/>
              <p:cNvSpPr>
                <a:spLocks/>
              </p:cNvSpPr>
              <p:nvPr/>
            </p:nvSpPr>
            <p:spPr bwMode="auto">
              <a:xfrm>
                <a:off x="2604" y="2091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16" name="Freeform 3599"/>
              <p:cNvSpPr>
                <a:spLocks/>
              </p:cNvSpPr>
              <p:nvPr/>
            </p:nvSpPr>
            <p:spPr bwMode="auto">
              <a:xfrm>
                <a:off x="2600" y="2119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17" name="Freeform 3600"/>
              <p:cNvSpPr>
                <a:spLocks/>
              </p:cNvSpPr>
              <p:nvPr/>
            </p:nvSpPr>
            <p:spPr bwMode="auto">
              <a:xfrm>
                <a:off x="2603" y="2119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18" name="Freeform 3601"/>
              <p:cNvSpPr>
                <a:spLocks/>
              </p:cNvSpPr>
              <p:nvPr/>
            </p:nvSpPr>
            <p:spPr bwMode="auto">
              <a:xfrm>
                <a:off x="2610" y="2119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7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19" name="Freeform 3602"/>
              <p:cNvSpPr>
                <a:spLocks/>
              </p:cNvSpPr>
              <p:nvPr/>
            </p:nvSpPr>
            <p:spPr bwMode="auto">
              <a:xfrm>
                <a:off x="2610" y="2119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20" name="Freeform 3603"/>
              <p:cNvSpPr>
                <a:spLocks/>
              </p:cNvSpPr>
              <p:nvPr/>
            </p:nvSpPr>
            <p:spPr bwMode="auto">
              <a:xfrm>
                <a:off x="2610" y="2112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21" name="Freeform 3604"/>
              <p:cNvSpPr>
                <a:spLocks/>
              </p:cNvSpPr>
              <p:nvPr/>
            </p:nvSpPr>
            <p:spPr bwMode="auto">
              <a:xfrm>
                <a:off x="2610" y="2109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22" name="Freeform 3605"/>
              <p:cNvSpPr>
                <a:spLocks/>
              </p:cNvSpPr>
              <p:nvPr/>
            </p:nvSpPr>
            <p:spPr bwMode="auto">
              <a:xfrm>
                <a:off x="2603" y="2109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23" name="Freeform 3606"/>
              <p:cNvSpPr>
                <a:spLocks/>
              </p:cNvSpPr>
              <p:nvPr/>
            </p:nvSpPr>
            <p:spPr bwMode="auto">
              <a:xfrm>
                <a:off x="2600" y="2112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24" name="Line 3607"/>
              <p:cNvSpPr>
                <a:spLocks noChangeShapeType="1"/>
              </p:cNvSpPr>
              <p:nvPr/>
            </p:nvSpPr>
            <p:spPr bwMode="auto">
              <a:xfrm flipH="1">
                <a:off x="2299" y="1933"/>
                <a:ext cx="25" cy="3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25" name="Line 3608"/>
              <p:cNvSpPr>
                <a:spLocks noChangeShapeType="1"/>
              </p:cNvSpPr>
              <p:nvPr/>
            </p:nvSpPr>
            <p:spPr bwMode="auto">
              <a:xfrm flipH="1">
                <a:off x="2276" y="1936"/>
                <a:ext cx="23" cy="8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26" name="Line 3609"/>
              <p:cNvSpPr>
                <a:spLocks noChangeShapeType="1"/>
              </p:cNvSpPr>
              <p:nvPr/>
            </p:nvSpPr>
            <p:spPr bwMode="auto">
              <a:xfrm flipH="1">
                <a:off x="2254" y="1944"/>
                <a:ext cx="22" cy="13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27" name="Line 3610"/>
              <p:cNvSpPr>
                <a:spLocks noChangeShapeType="1"/>
              </p:cNvSpPr>
              <p:nvPr/>
            </p:nvSpPr>
            <p:spPr bwMode="auto">
              <a:xfrm flipH="1">
                <a:off x="2235" y="1957"/>
                <a:ext cx="19" cy="16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28" name="Line 3611"/>
              <p:cNvSpPr>
                <a:spLocks noChangeShapeType="1"/>
              </p:cNvSpPr>
              <p:nvPr/>
            </p:nvSpPr>
            <p:spPr bwMode="auto">
              <a:xfrm flipH="1">
                <a:off x="2220" y="1973"/>
                <a:ext cx="15" cy="20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29" name="Line 3612"/>
              <p:cNvSpPr>
                <a:spLocks noChangeShapeType="1"/>
              </p:cNvSpPr>
              <p:nvPr/>
            </p:nvSpPr>
            <p:spPr bwMode="auto">
              <a:xfrm flipH="1">
                <a:off x="2209" y="1993"/>
                <a:ext cx="11" cy="23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30" name="Line 3613"/>
              <p:cNvSpPr>
                <a:spLocks noChangeShapeType="1"/>
              </p:cNvSpPr>
              <p:nvPr/>
            </p:nvSpPr>
            <p:spPr bwMode="auto">
              <a:xfrm flipH="1">
                <a:off x="2202" y="2016"/>
                <a:ext cx="7" cy="24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31" name="Line 3614"/>
              <p:cNvSpPr>
                <a:spLocks noChangeShapeType="1"/>
              </p:cNvSpPr>
              <p:nvPr/>
            </p:nvSpPr>
            <p:spPr bwMode="auto">
              <a:xfrm flipH="1">
                <a:off x="2200" y="2040"/>
                <a:ext cx="2" cy="25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32" name="Rectangle 3615"/>
              <p:cNvSpPr>
                <a:spLocks noChangeArrowheads="1"/>
              </p:cNvSpPr>
              <p:nvPr/>
            </p:nvSpPr>
            <p:spPr bwMode="auto">
              <a:xfrm>
                <a:off x="2059" y="1873"/>
                <a:ext cx="625" cy="19"/>
              </a:xfrm>
              <a:prstGeom prst="rect">
                <a:avLst/>
              </a:pr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33" name="Freeform 3616"/>
              <p:cNvSpPr>
                <a:spLocks/>
              </p:cNvSpPr>
              <p:nvPr/>
            </p:nvSpPr>
            <p:spPr bwMode="auto">
              <a:xfrm>
                <a:off x="2033" y="1873"/>
                <a:ext cx="26" cy="22"/>
              </a:xfrm>
              <a:custGeom>
                <a:avLst/>
                <a:gdLst>
                  <a:gd name="T0" fmla="*/ 26 w 26"/>
                  <a:gd name="T1" fmla="*/ 0 h 22"/>
                  <a:gd name="T2" fmla="*/ 0 w 26"/>
                  <a:gd name="T3" fmla="*/ 3 h 22"/>
                  <a:gd name="T4" fmla="*/ 4 w 26"/>
                  <a:gd name="T5" fmla="*/ 22 h 22"/>
                  <a:gd name="T6" fmla="*/ 26 w 26"/>
                  <a:gd name="T7" fmla="*/ 19 h 22"/>
                  <a:gd name="T8" fmla="*/ 26 w 26"/>
                  <a:gd name="T9" fmla="*/ 0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2"/>
                  <a:gd name="T17" fmla="*/ 26 w 26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2">
                    <a:moveTo>
                      <a:pt x="26" y="0"/>
                    </a:moveTo>
                    <a:lnTo>
                      <a:pt x="0" y="3"/>
                    </a:lnTo>
                    <a:lnTo>
                      <a:pt x="4" y="22"/>
                    </a:lnTo>
                    <a:lnTo>
                      <a:pt x="26" y="19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34" name="Freeform 3617"/>
              <p:cNvSpPr>
                <a:spLocks/>
              </p:cNvSpPr>
              <p:nvPr/>
            </p:nvSpPr>
            <p:spPr bwMode="auto">
              <a:xfrm>
                <a:off x="2009" y="1876"/>
                <a:ext cx="28" cy="26"/>
              </a:xfrm>
              <a:custGeom>
                <a:avLst/>
                <a:gdLst>
                  <a:gd name="T0" fmla="*/ 24 w 28"/>
                  <a:gd name="T1" fmla="*/ 0 h 26"/>
                  <a:gd name="T2" fmla="*/ 0 w 28"/>
                  <a:gd name="T3" fmla="*/ 9 h 26"/>
                  <a:gd name="T4" fmla="*/ 8 w 28"/>
                  <a:gd name="T5" fmla="*/ 26 h 26"/>
                  <a:gd name="T6" fmla="*/ 28 w 28"/>
                  <a:gd name="T7" fmla="*/ 19 h 26"/>
                  <a:gd name="T8" fmla="*/ 24 w 28"/>
                  <a:gd name="T9" fmla="*/ 0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"/>
                  <a:gd name="T16" fmla="*/ 0 h 26"/>
                  <a:gd name="T17" fmla="*/ 28 w 28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" h="26">
                    <a:moveTo>
                      <a:pt x="24" y="0"/>
                    </a:moveTo>
                    <a:lnTo>
                      <a:pt x="0" y="9"/>
                    </a:lnTo>
                    <a:lnTo>
                      <a:pt x="8" y="26"/>
                    </a:lnTo>
                    <a:lnTo>
                      <a:pt x="28" y="19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35" name="Freeform 3618"/>
              <p:cNvSpPr>
                <a:spLocks/>
              </p:cNvSpPr>
              <p:nvPr/>
            </p:nvSpPr>
            <p:spPr bwMode="auto">
              <a:xfrm>
                <a:off x="1987" y="1885"/>
                <a:ext cx="30" cy="28"/>
              </a:xfrm>
              <a:custGeom>
                <a:avLst/>
                <a:gdLst>
                  <a:gd name="T0" fmla="*/ 22 w 30"/>
                  <a:gd name="T1" fmla="*/ 0 h 28"/>
                  <a:gd name="T2" fmla="*/ 0 w 30"/>
                  <a:gd name="T3" fmla="*/ 13 h 28"/>
                  <a:gd name="T4" fmla="*/ 12 w 30"/>
                  <a:gd name="T5" fmla="*/ 28 h 28"/>
                  <a:gd name="T6" fmla="*/ 30 w 30"/>
                  <a:gd name="T7" fmla="*/ 17 h 28"/>
                  <a:gd name="T8" fmla="*/ 22 w 30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28"/>
                  <a:gd name="T17" fmla="*/ 30 w 30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28">
                    <a:moveTo>
                      <a:pt x="22" y="0"/>
                    </a:moveTo>
                    <a:lnTo>
                      <a:pt x="0" y="13"/>
                    </a:lnTo>
                    <a:lnTo>
                      <a:pt x="12" y="28"/>
                    </a:lnTo>
                    <a:lnTo>
                      <a:pt x="30" y="17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36" name="Freeform 3619"/>
              <p:cNvSpPr>
                <a:spLocks/>
              </p:cNvSpPr>
              <p:nvPr/>
            </p:nvSpPr>
            <p:spPr bwMode="auto">
              <a:xfrm>
                <a:off x="1969" y="1898"/>
                <a:ext cx="30" cy="31"/>
              </a:xfrm>
              <a:custGeom>
                <a:avLst/>
                <a:gdLst>
                  <a:gd name="T0" fmla="*/ 18 w 30"/>
                  <a:gd name="T1" fmla="*/ 0 h 31"/>
                  <a:gd name="T2" fmla="*/ 0 w 30"/>
                  <a:gd name="T3" fmla="*/ 19 h 31"/>
                  <a:gd name="T4" fmla="*/ 15 w 30"/>
                  <a:gd name="T5" fmla="*/ 31 h 31"/>
                  <a:gd name="T6" fmla="*/ 30 w 30"/>
                  <a:gd name="T7" fmla="*/ 15 h 31"/>
                  <a:gd name="T8" fmla="*/ 18 w 30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1"/>
                  <a:gd name="T17" fmla="*/ 30 w 30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1">
                    <a:moveTo>
                      <a:pt x="18" y="0"/>
                    </a:moveTo>
                    <a:lnTo>
                      <a:pt x="0" y="19"/>
                    </a:lnTo>
                    <a:lnTo>
                      <a:pt x="15" y="31"/>
                    </a:lnTo>
                    <a:lnTo>
                      <a:pt x="30" y="15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37" name="Freeform 3620"/>
              <p:cNvSpPr>
                <a:spLocks/>
              </p:cNvSpPr>
              <p:nvPr/>
            </p:nvSpPr>
            <p:spPr bwMode="auto">
              <a:xfrm>
                <a:off x="1955" y="1917"/>
                <a:ext cx="29" cy="30"/>
              </a:xfrm>
              <a:custGeom>
                <a:avLst/>
                <a:gdLst>
                  <a:gd name="T0" fmla="*/ 14 w 29"/>
                  <a:gd name="T1" fmla="*/ 0 h 30"/>
                  <a:gd name="T2" fmla="*/ 0 w 29"/>
                  <a:gd name="T3" fmla="*/ 22 h 30"/>
                  <a:gd name="T4" fmla="*/ 17 w 29"/>
                  <a:gd name="T5" fmla="*/ 30 h 30"/>
                  <a:gd name="T6" fmla="*/ 29 w 29"/>
                  <a:gd name="T7" fmla="*/ 12 h 30"/>
                  <a:gd name="T8" fmla="*/ 14 w 29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0"/>
                  <a:gd name="T17" fmla="*/ 29 w 29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0">
                    <a:moveTo>
                      <a:pt x="14" y="0"/>
                    </a:moveTo>
                    <a:lnTo>
                      <a:pt x="0" y="22"/>
                    </a:lnTo>
                    <a:lnTo>
                      <a:pt x="17" y="30"/>
                    </a:lnTo>
                    <a:lnTo>
                      <a:pt x="29" y="12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38" name="Freeform 3621"/>
              <p:cNvSpPr>
                <a:spLocks/>
              </p:cNvSpPr>
              <p:nvPr/>
            </p:nvSpPr>
            <p:spPr bwMode="auto">
              <a:xfrm>
                <a:off x="1946" y="1939"/>
                <a:ext cx="26" cy="28"/>
              </a:xfrm>
              <a:custGeom>
                <a:avLst/>
                <a:gdLst>
                  <a:gd name="T0" fmla="*/ 9 w 26"/>
                  <a:gd name="T1" fmla="*/ 0 h 28"/>
                  <a:gd name="T2" fmla="*/ 0 w 26"/>
                  <a:gd name="T3" fmla="*/ 24 h 28"/>
                  <a:gd name="T4" fmla="*/ 19 w 26"/>
                  <a:gd name="T5" fmla="*/ 28 h 28"/>
                  <a:gd name="T6" fmla="*/ 26 w 26"/>
                  <a:gd name="T7" fmla="*/ 8 h 28"/>
                  <a:gd name="T8" fmla="*/ 9 w 26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8"/>
                  <a:gd name="T17" fmla="*/ 26 w 26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8">
                    <a:moveTo>
                      <a:pt x="9" y="0"/>
                    </a:moveTo>
                    <a:lnTo>
                      <a:pt x="0" y="24"/>
                    </a:lnTo>
                    <a:lnTo>
                      <a:pt x="19" y="28"/>
                    </a:lnTo>
                    <a:lnTo>
                      <a:pt x="26" y="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839" name="Freeform 3622"/>
              <p:cNvSpPr>
                <a:spLocks/>
              </p:cNvSpPr>
              <p:nvPr/>
            </p:nvSpPr>
            <p:spPr bwMode="auto">
              <a:xfrm>
                <a:off x="1944" y="1963"/>
                <a:ext cx="21" cy="26"/>
              </a:xfrm>
              <a:custGeom>
                <a:avLst/>
                <a:gdLst>
                  <a:gd name="T0" fmla="*/ 2 w 21"/>
                  <a:gd name="T1" fmla="*/ 0 h 26"/>
                  <a:gd name="T2" fmla="*/ 0 w 21"/>
                  <a:gd name="T3" fmla="*/ 26 h 26"/>
                  <a:gd name="T4" fmla="*/ 19 w 21"/>
                  <a:gd name="T5" fmla="*/ 26 h 26"/>
                  <a:gd name="T6" fmla="*/ 21 w 21"/>
                  <a:gd name="T7" fmla="*/ 4 h 26"/>
                  <a:gd name="T8" fmla="*/ 2 w 21"/>
                  <a:gd name="T9" fmla="*/ 0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26"/>
                  <a:gd name="T17" fmla="*/ 21 w 21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26">
                    <a:moveTo>
                      <a:pt x="2" y="0"/>
                    </a:moveTo>
                    <a:lnTo>
                      <a:pt x="0" y="26"/>
                    </a:lnTo>
                    <a:lnTo>
                      <a:pt x="19" y="26"/>
                    </a:lnTo>
                    <a:lnTo>
                      <a:pt x="21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24639" name="Group 3623"/>
            <p:cNvGrpSpPr>
              <a:grpSpLocks/>
            </p:cNvGrpSpPr>
            <p:nvPr/>
          </p:nvGrpSpPr>
          <p:grpSpPr bwMode="auto">
            <a:xfrm>
              <a:off x="1960" y="1086"/>
              <a:ext cx="1837" cy="1493"/>
              <a:chOff x="1960" y="1086"/>
              <a:chExt cx="1837" cy="1493"/>
            </a:xfrm>
          </p:grpSpPr>
          <p:sp>
            <p:nvSpPr>
              <p:cNvPr id="26440" name="Freeform 3624"/>
              <p:cNvSpPr>
                <a:spLocks/>
              </p:cNvSpPr>
              <p:nvPr/>
            </p:nvSpPr>
            <p:spPr bwMode="auto">
              <a:xfrm>
                <a:off x="1964" y="2003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41" name="Freeform 3625"/>
              <p:cNvSpPr>
                <a:spLocks/>
              </p:cNvSpPr>
              <p:nvPr/>
            </p:nvSpPr>
            <p:spPr bwMode="auto">
              <a:xfrm>
                <a:off x="1967" y="2003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42" name="Freeform 3626"/>
              <p:cNvSpPr>
                <a:spLocks/>
              </p:cNvSpPr>
              <p:nvPr/>
            </p:nvSpPr>
            <p:spPr bwMode="auto">
              <a:xfrm>
                <a:off x="1974" y="2003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43" name="Freeform 3627"/>
              <p:cNvSpPr>
                <a:spLocks/>
              </p:cNvSpPr>
              <p:nvPr/>
            </p:nvSpPr>
            <p:spPr bwMode="auto">
              <a:xfrm>
                <a:off x="1974" y="2003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44" name="Freeform 3628"/>
              <p:cNvSpPr>
                <a:spLocks/>
              </p:cNvSpPr>
              <p:nvPr/>
            </p:nvSpPr>
            <p:spPr bwMode="auto">
              <a:xfrm>
                <a:off x="1974" y="1996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45" name="Freeform 3629"/>
              <p:cNvSpPr>
                <a:spLocks/>
              </p:cNvSpPr>
              <p:nvPr/>
            </p:nvSpPr>
            <p:spPr bwMode="auto">
              <a:xfrm>
                <a:off x="1974" y="1993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46" name="Freeform 3630"/>
              <p:cNvSpPr>
                <a:spLocks/>
              </p:cNvSpPr>
              <p:nvPr/>
            </p:nvSpPr>
            <p:spPr bwMode="auto">
              <a:xfrm>
                <a:off x="1967" y="1993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47" name="Freeform 3631"/>
              <p:cNvSpPr>
                <a:spLocks/>
              </p:cNvSpPr>
              <p:nvPr/>
            </p:nvSpPr>
            <p:spPr bwMode="auto">
              <a:xfrm>
                <a:off x="1964" y="1996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48" name="Freeform 3632"/>
              <p:cNvSpPr>
                <a:spLocks/>
              </p:cNvSpPr>
              <p:nvPr/>
            </p:nvSpPr>
            <p:spPr bwMode="auto">
              <a:xfrm>
                <a:off x="1964" y="2033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49" name="Freeform 3633"/>
              <p:cNvSpPr>
                <a:spLocks/>
              </p:cNvSpPr>
              <p:nvPr/>
            </p:nvSpPr>
            <p:spPr bwMode="auto">
              <a:xfrm>
                <a:off x="1967" y="2033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50" name="Freeform 3634"/>
              <p:cNvSpPr>
                <a:spLocks/>
              </p:cNvSpPr>
              <p:nvPr/>
            </p:nvSpPr>
            <p:spPr bwMode="auto">
              <a:xfrm>
                <a:off x="1974" y="2033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51" name="Freeform 3635"/>
              <p:cNvSpPr>
                <a:spLocks/>
              </p:cNvSpPr>
              <p:nvPr/>
            </p:nvSpPr>
            <p:spPr bwMode="auto">
              <a:xfrm>
                <a:off x="1974" y="2033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52" name="Freeform 3636"/>
              <p:cNvSpPr>
                <a:spLocks/>
              </p:cNvSpPr>
              <p:nvPr/>
            </p:nvSpPr>
            <p:spPr bwMode="auto">
              <a:xfrm>
                <a:off x="1974" y="2026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53" name="Freeform 3637"/>
              <p:cNvSpPr>
                <a:spLocks/>
              </p:cNvSpPr>
              <p:nvPr/>
            </p:nvSpPr>
            <p:spPr bwMode="auto">
              <a:xfrm>
                <a:off x="1974" y="2023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54" name="Freeform 3638"/>
              <p:cNvSpPr>
                <a:spLocks/>
              </p:cNvSpPr>
              <p:nvPr/>
            </p:nvSpPr>
            <p:spPr bwMode="auto">
              <a:xfrm>
                <a:off x="1967" y="2023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55" name="Freeform 3639"/>
              <p:cNvSpPr>
                <a:spLocks/>
              </p:cNvSpPr>
              <p:nvPr/>
            </p:nvSpPr>
            <p:spPr bwMode="auto">
              <a:xfrm>
                <a:off x="1964" y="2026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56" name="Freeform 3640"/>
              <p:cNvSpPr>
                <a:spLocks/>
              </p:cNvSpPr>
              <p:nvPr/>
            </p:nvSpPr>
            <p:spPr bwMode="auto">
              <a:xfrm>
                <a:off x="1964" y="2059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57" name="Freeform 3641"/>
              <p:cNvSpPr>
                <a:spLocks/>
              </p:cNvSpPr>
              <p:nvPr/>
            </p:nvSpPr>
            <p:spPr bwMode="auto">
              <a:xfrm>
                <a:off x="1967" y="2059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58" name="Freeform 3642"/>
              <p:cNvSpPr>
                <a:spLocks/>
              </p:cNvSpPr>
              <p:nvPr/>
            </p:nvSpPr>
            <p:spPr bwMode="auto">
              <a:xfrm>
                <a:off x="1974" y="2059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59" name="Freeform 3643"/>
              <p:cNvSpPr>
                <a:spLocks/>
              </p:cNvSpPr>
              <p:nvPr/>
            </p:nvSpPr>
            <p:spPr bwMode="auto">
              <a:xfrm>
                <a:off x="1974" y="2059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60" name="Freeform 3644"/>
              <p:cNvSpPr>
                <a:spLocks/>
              </p:cNvSpPr>
              <p:nvPr/>
            </p:nvSpPr>
            <p:spPr bwMode="auto">
              <a:xfrm>
                <a:off x="1974" y="2052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61" name="Freeform 3645"/>
              <p:cNvSpPr>
                <a:spLocks/>
              </p:cNvSpPr>
              <p:nvPr/>
            </p:nvSpPr>
            <p:spPr bwMode="auto">
              <a:xfrm>
                <a:off x="1974" y="2049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62" name="Freeform 3646"/>
              <p:cNvSpPr>
                <a:spLocks/>
              </p:cNvSpPr>
              <p:nvPr/>
            </p:nvSpPr>
            <p:spPr bwMode="auto">
              <a:xfrm>
                <a:off x="1967" y="2049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63" name="Freeform 3647"/>
              <p:cNvSpPr>
                <a:spLocks/>
              </p:cNvSpPr>
              <p:nvPr/>
            </p:nvSpPr>
            <p:spPr bwMode="auto">
              <a:xfrm>
                <a:off x="1964" y="2052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64" name="Freeform 3648"/>
              <p:cNvSpPr>
                <a:spLocks/>
              </p:cNvSpPr>
              <p:nvPr/>
            </p:nvSpPr>
            <p:spPr bwMode="auto">
              <a:xfrm>
                <a:off x="1960" y="1969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65" name="Freeform 3649"/>
              <p:cNvSpPr>
                <a:spLocks/>
              </p:cNvSpPr>
              <p:nvPr/>
            </p:nvSpPr>
            <p:spPr bwMode="auto">
              <a:xfrm>
                <a:off x="1963" y="1969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66" name="Freeform 3650"/>
              <p:cNvSpPr>
                <a:spLocks/>
              </p:cNvSpPr>
              <p:nvPr/>
            </p:nvSpPr>
            <p:spPr bwMode="auto">
              <a:xfrm>
                <a:off x="1970" y="1969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67" name="Freeform 3651"/>
              <p:cNvSpPr>
                <a:spLocks/>
              </p:cNvSpPr>
              <p:nvPr/>
            </p:nvSpPr>
            <p:spPr bwMode="auto">
              <a:xfrm>
                <a:off x="1970" y="1969"/>
                <a:ext cx="9" cy="6"/>
              </a:xfrm>
              <a:custGeom>
                <a:avLst/>
                <a:gdLst>
                  <a:gd name="T0" fmla="*/ 7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7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7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68" name="Freeform 3652"/>
              <p:cNvSpPr>
                <a:spLocks/>
              </p:cNvSpPr>
              <p:nvPr/>
            </p:nvSpPr>
            <p:spPr bwMode="auto">
              <a:xfrm>
                <a:off x="1970" y="1962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69" name="Freeform 3653"/>
              <p:cNvSpPr>
                <a:spLocks/>
              </p:cNvSpPr>
              <p:nvPr/>
            </p:nvSpPr>
            <p:spPr bwMode="auto">
              <a:xfrm>
                <a:off x="1970" y="1959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70" name="Freeform 3654"/>
              <p:cNvSpPr>
                <a:spLocks/>
              </p:cNvSpPr>
              <p:nvPr/>
            </p:nvSpPr>
            <p:spPr bwMode="auto">
              <a:xfrm>
                <a:off x="1963" y="1959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71" name="Freeform 3655"/>
              <p:cNvSpPr>
                <a:spLocks/>
              </p:cNvSpPr>
              <p:nvPr/>
            </p:nvSpPr>
            <p:spPr bwMode="auto">
              <a:xfrm>
                <a:off x="1960" y="1962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72" name="Freeform 3656"/>
              <p:cNvSpPr>
                <a:spLocks/>
              </p:cNvSpPr>
              <p:nvPr/>
            </p:nvSpPr>
            <p:spPr bwMode="auto">
              <a:xfrm>
                <a:off x="2123" y="2046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73" name="Freeform 3657"/>
              <p:cNvSpPr>
                <a:spLocks/>
              </p:cNvSpPr>
              <p:nvPr/>
            </p:nvSpPr>
            <p:spPr bwMode="auto">
              <a:xfrm>
                <a:off x="2126" y="2046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74" name="Freeform 3658"/>
              <p:cNvSpPr>
                <a:spLocks/>
              </p:cNvSpPr>
              <p:nvPr/>
            </p:nvSpPr>
            <p:spPr bwMode="auto">
              <a:xfrm>
                <a:off x="2133" y="2046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75" name="Freeform 3659"/>
              <p:cNvSpPr>
                <a:spLocks/>
              </p:cNvSpPr>
              <p:nvPr/>
            </p:nvSpPr>
            <p:spPr bwMode="auto">
              <a:xfrm>
                <a:off x="2133" y="2046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76" name="Freeform 3660"/>
              <p:cNvSpPr>
                <a:spLocks/>
              </p:cNvSpPr>
              <p:nvPr/>
            </p:nvSpPr>
            <p:spPr bwMode="auto">
              <a:xfrm>
                <a:off x="2133" y="2039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77" name="Freeform 3661"/>
              <p:cNvSpPr>
                <a:spLocks/>
              </p:cNvSpPr>
              <p:nvPr/>
            </p:nvSpPr>
            <p:spPr bwMode="auto">
              <a:xfrm>
                <a:off x="2133" y="2036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78" name="Freeform 3662"/>
              <p:cNvSpPr>
                <a:spLocks/>
              </p:cNvSpPr>
              <p:nvPr/>
            </p:nvSpPr>
            <p:spPr bwMode="auto">
              <a:xfrm>
                <a:off x="2126" y="2036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79" name="Freeform 3663"/>
              <p:cNvSpPr>
                <a:spLocks/>
              </p:cNvSpPr>
              <p:nvPr/>
            </p:nvSpPr>
            <p:spPr bwMode="auto">
              <a:xfrm>
                <a:off x="2123" y="2039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80" name="Line 3664"/>
              <p:cNvSpPr>
                <a:spLocks noChangeShapeType="1"/>
              </p:cNvSpPr>
              <p:nvPr/>
            </p:nvSpPr>
            <p:spPr bwMode="auto">
              <a:xfrm flipH="1">
                <a:off x="2088" y="1945"/>
                <a:ext cx="59" cy="16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81" name="Freeform 3665"/>
              <p:cNvSpPr>
                <a:spLocks/>
              </p:cNvSpPr>
              <p:nvPr/>
            </p:nvSpPr>
            <p:spPr bwMode="auto">
              <a:xfrm>
                <a:off x="2088" y="1945"/>
                <a:ext cx="59" cy="37"/>
              </a:xfrm>
              <a:custGeom>
                <a:avLst/>
                <a:gdLst>
                  <a:gd name="T0" fmla="*/ 59 w 59"/>
                  <a:gd name="T1" fmla="*/ 0 h 37"/>
                  <a:gd name="T2" fmla="*/ 0 w 59"/>
                  <a:gd name="T3" fmla="*/ 16 h 37"/>
                  <a:gd name="T4" fmla="*/ 6 w 59"/>
                  <a:gd name="T5" fmla="*/ 37 h 37"/>
                  <a:gd name="T6" fmla="*/ 59 w 59"/>
                  <a:gd name="T7" fmla="*/ 0 h 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9"/>
                  <a:gd name="T13" fmla="*/ 0 h 37"/>
                  <a:gd name="T14" fmla="*/ 59 w 59"/>
                  <a:gd name="T15" fmla="*/ 37 h 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9" h="37">
                    <a:moveTo>
                      <a:pt x="59" y="0"/>
                    </a:moveTo>
                    <a:lnTo>
                      <a:pt x="0" y="16"/>
                    </a:lnTo>
                    <a:lnTo>
                      <a:pt x="6" y="37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82" name="Line 3666"/>
              <p:cNvSpPr>
                <a:spLocks noChangeShapeType="1"/>
              </p:cNvSpPr>
              <p:nvPr/>
            </p:nvSpPr>
            <p:spPr bwMode="auto">
              <a:xfrm flipH="1">
                <a:off x="2094" y="1945"/>
                <a:ext cx="53" cy="37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83" name="Line 3667"/>
              <p:cNvSpPr>
                <a:spLocks noChangeShapeType="1"/>
              </p:cNvSpPr>
              <p:nvPr/>
            </p:nvSpPr>
            <p:spPr bwMode="auto">
              <a:xfrm flipH="1" flipV="1">
                <a:off x="2088" y="1961"/>
                <a:ext cx="6" cy="21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84" name="Line 3668"/>
              <p:cNvSpPr>
                <a:spLocks noChangeShapeType="1"/>
              </p:cNvSpPr>
              <p:nvPr/>
            </p:nvSpPr>
            <p:spPr bwMode="auto">
              <a:xfrm flipV="1">
                <a:off x="2684" y="1575"/>
                <a:ext cx="1" cy="308"/>
              </a:xfrm>
              <a:prstGeom prst="line">
                <a:avLst/>
              </a:prstGeom>
              <a:noFill/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85" name="Line 3669"/>
              <p:cNvSpPr>
                <a:spLocks noChangeShapeType="1"/>
              </p:cNvSpPr>
              <p:nvPr/>
            </p:nvSpPr>
            <p:spPr bwMode="auto">
              <a:xfrm flipH="1">
                <a:off x="2410" y="1945"/>
                <a:ext cx="59" cy="16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86" name="Freeform 3670"/>
              <p:cNvSpPr>
                <a:spLocks/>
              </p:cNvSpPr>
              <p:nvPr/>
            </p:nvSpPr>
            <p:spPr bwMode="auto">
              <a:xfrm>
                <a:off x="2410" y="1945"/>
                <a:ext cx="59" cy="37"/>
              </a:xfrm>
              <a:custGeom>
                <a:avLst/>
                <a:gdLst>
                  <a:gd name="T0" fmla="*/ 59 w 59"/>
                  <a:gd name="T1" fmla="*/ 0 h 37"/>
                  <a:gd name="T2" fmla="*/ 0 w 59"/>
                  <a:gd name="T3" fmla="*/ 16 h 37"/>
                  <a:gd name="T4" fmla="*/ 6 w 59"/>
                  <a:gd name="T5" fmla="*/ 37 h 37"/>
                  <a:gd name="T6" fmla="*/ 59 w 59"/>
                  <a:gd name="T7" fmla="*/ 0 h 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9"/>
                  <a:gd name="T13" fmla="*/ 0 h 37"/>
                  <a:gd name="T14" fmla="*/ 59 w 59"/>
                  <a:gd name="T15" fmla="*/ 37 h 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9" h="37">
                    <a:moveTo>
                      <a:pt x="59" y="0"/>
                    </a:moveTo>
                    <a:lnTo>
                      <a:pt x="0" y="16"/>
                    </a:lnTo>
                    <a:lnTo>
                      <a:pt x="6" y="37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87" name="Line 3671"/>
              <p:cNvSpPr>
                <a:spLocks noChangeShapeType="1"/>
              </p:cNvSpPr>
              <p:nvPr/>
            </p:nvSpPr>
            <p:spPr bwMode="auto">
              <a:xfrm flipH="1">
                <a:off x="2416" y="1945"/>
                <a:ext cx="53" cy="37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88" name="Line 3672"/>
              <p:cNvSpPr>
                <a:spLocks noChangeShapeType="1"/>
              </p:cNvSpPr>
              <p:nvPr/>
            </p:nvSpPr>
            <p:spPr bwMode="auto">
              <a:xfrm flipH="1">
                <a:off x="2264" y="1927"/>
                <a:ext cx="59" cy="17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89" name="Freeform 3673"/>
              <p:cNvSpPr>
                <a:spLocks/>
              </p:cNvSpPr>
              <p:nvPr/>
            </p:nvSpPr>
            <p:spPr bwMode="auto">
              <a:xfrm>
                <a:off x="2264" y="1927"/>
                <a:ext cx="59" cy="38"/>
              </a:xfrm>
              <a:custGeom>
                <a:avLst/>
                <a:gdLst>
                  <a:gd name="T0" fmla="*/ 59 w 59"/>
                  <a:gd name="T1" fmla="*/ 0 h 38"/>
                  <a:gd name="T2" fmla="*/ 0 w 59"/>
                  <a:gd name="T3" fmla="*/ 17 h 38"/>
                  <a:gd name="T4" fmla="*/ 6 w 59"/>
                  <a:gd name="T5" fmla="*/ 38 h 38"/>
                  <a:gd name="T6" fmla="*/ 59 w 59"/>
                  <a:gd name="T7" fmla="*/ 0 h 3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9"/>
                  <a:gd name="T13" fmla="*/ 0 h 38"/>
                  <a:gd name="T14" fmla="*/ 59 w 59"/>
                  <a:gd name="T15" fmla="*/ 38 h 3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9" h="38">
                    <a:moveTo>
                      <a:pt x="59" y="0"/>
                    </a:moveTo>
                    <a:lnTo>
                      <a:pt x="0" y="17"/>
                    </a:lnTo>
                    <a:lnTo>
                      <a:pt x="6" y="38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90" name="Line 3674"/>
              <p:cNvSpPr>
                <a:spLocks noChangeShapeType="1"/>
              </p:cNvSpPr>
              <p:nvPr/>
            </p:nvSpPr>
            <p:spPr bwMode="auto">
              <a:xfrm flipH="1">
                <a:off x="2270" y="1927"/>
                <a:ext cx="53" cy="38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91" name="Freeform 3675"/>
              <p:cNvSpPr>
                <a:spLocks/>
              </p:cNvSpPr>
              <p:nvPr/>
            </p:nvSpPr>
            <p:spPr bwMode="auto">
              <a:xfrm>
                <a:off x="2218" y="2046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92" name="Freeform 3676"/>
              <p:cNvSpPr>
                <a:spLocks/>
              </p:cNvSpPr>
              <p:nvPr/>
            </p:nvSpPr>
            <p:spPr bwMode="auto">
              <a:xfrm>
                <a:off x="2221" y="2046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7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93" name="Freeform 3677"/>
              <p:cNvSpPr>
                <a:spLocks/>
              </p:cNvSpPr>
              <p:nvPr/>
            </p:nvSpPr>
            <p:spPr bwMode="auto">
              <a:xfrm>
                <a:off x="2227" y="2046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94" name="Freeform 3678"/>
              <p:cNvSpPr>
                <a:spLocks/>
              </p:cNvSpPr>
              <p:nvPr/>
            </p:nvSpPr>
            <p:spPr bwMode="auto">
              <a:xfrm>
                <a:off x="2227" y="2046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95" name="Freeform 3679"/>
              <p:cNvSpPr>
                <a:spLocks/>
              </p:cNvSpPr>
              <p:nvPr/>
            </p:nvSpPr>
            <p:spPr bwMode="auto">
              <a:xfrm>
                <a:off x="2227" y="2039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96" name="Freeform 3680"/>
              <p:cNvSpPr>
                <a:spLocks/>
              </p:cNvSpPr>
              <p:nvPr/>
            </p:nvSpPr>
            <p:spPr bwMode="auto">
              <a:xfrm>
                <a:off x="2227" y="2036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97" name="Freeform 3681"/>
              <p:cNvSpPr>
                <a:spLocks/>
              </p:cNvSpPr>
              <p:nvPr/>
            </p:nvSpPr>
            <p:spPr bwMode="auto">
              <a:xfrm>
                <a:off x="2221" y="2036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98" name="Freeform 3682"/>
              <p:cNvSpPr>
                <a:spLocks/>
              </p:cNvSpPr>
              <p:nvPr/>
            </p:nvSpPr>
            <p:spPr bwMode="auto">
              <a:xfrm>
                <a:off x="2218" y="2039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99" name="Freeform 3683"/>
              <p:cNvSpPr>
                <a:spLocks/>
              </p:cNvSpPr>
              <p:nvPr/>
            </p:nvSpPr>
            <p:spPr bwMode="auto">
              <a:xfrm>
                <a:off x="2300" y="2046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00" name="Freeform 3684"/>
              <p:cNvSpPr>
                <a:spLocks/>
              </p:cNvSpPr>
              <p:nvPr/>
            </p:nvSpPr>
            <p:spPr bwMode="auto">
              <a:xfrm>
                <a:off x="2302" y="2046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01" name="Freeform 3685"/>
              <p:cNvSpPr>
                <a:spLocks/>
              </p:cNvSpPr>
              <p:nvPr/>
            </p:nvSpPr>
            <p:spPr bwMode="auto">
              <a:xfrm>
                <a:off x="2309" y="2046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02" name="Freeform 3686"/>
              <p:cNvSpPr>
                <a:spLocks/>
              </p:cNvSpPr>
              <p:nvPr/>
            </p:nvSpPr>
            <p:spPr bwMode="auto">
              <a:xfrm>
                <a:off x="2309" y="2046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03" name="Freeform 3687"/>
              <p:cNvSpPr>
                <a:spLocks/>
              </p:cNvSpPr>
              <p:nvPr/>
            </p:nvSpPr>
            <p:spPr bwMode="auto">
              <a:xfrm>
                <a:off x="2309" y="2039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04" name="Freeform 3688"/>
              <p:cNvSpPr>
                <a:spLocks/>
              </p:cNvSpPr>
              <p:nvPr/>
            </p:nvSpPr>
            <p:spPr bwMode="auto">
              <a:xfrm>
                <a:off x="2309" y="2036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05" name="Freeform 3689"/>
              <p:cNvSpPr>
                <a:spLocks/>
              </p:cNvSpPr>
              <p:nvPr/>
            </p:nvSpPr>
            <p:spPr bwMode="auto">
              <a:xfrm>
                <a:off x="2302" y="2036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06" name="Freeform 3690"/>
              <p:cNvSpPr>
                <a:spLocks/>
              </p:cNvSpPr>
              <p:nvPr/>
            </p:nvSpPr>
            <p:spPr bwMode="auto">
              <a:xfrm>
                <a:off x="2300" y="2039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07" name="Line 3691"/>
              <p:cNvSpPr>
                <a:spLocks noChangeShapeType="1"/>
              </p:cNvSpPr>
              <p:nvPr/>
            </p:nvSpPr>
            <p:spPr bwMode="auto">
              <a:xfrm flipH="1" flipV="1">
                <a:off x="2264" y="1944"/>
                <a:ext cx="6" cy="21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08" name="Freeform 3692"/>
              <p:cNvSpPr>
                <a:spLocks/>
              </p:cNvSpPr>
              <p:nvPr/>
            </p:nvSpPr>
            <p:spPr bwMode="auto">
              <a:xfrm>
                <a:off x="2407" y="2046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09" name="Freeform 3693"/>
              <p:cNvSpPr>
                <a:spLocks/>
              </p:cNvSpPr>
              <p:nvPr/>
            </p:nvSpPr>
            <p:spPr bwMode="auto">
              <a:xfrm>
                <a:off x="2410" y="2046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7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10" name="Freeform 3694"/>
              <p:cNvSpPr>
                <a:spLocks/>
              </p:cNvSpPr>
              <p:nvPr/>
            </p:nvSpPr>
            <p:spPr bwMode="auto">
              <a:xfrm>
                <a:off x="2416" y="2046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11" name="Freeform 3695"/>
              <p:cNvSpPr>
                <a:spLocks/>
              </p:cNvSpPr>
              <p:nvPr/>
            </p:nvSpPr>
            <p:spPr bwMode="auto">
              <a:xfrm>
                <a:off x="2416" y="2046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12" name="Freeform 3696"/>
              <p:cNvSpPr>
                <a:spLocks/>
              </p:cNvSpPr>
              <p:nvPr/>
            </p:nvSpPr>
            <p:spPr bwMode="auto">
              <a:xfrm>
                <a:off x="2416" y="2039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13" name="Freeform 3697"/>
              <p:cNvSpPr>
                <a:spLocks/>
              </p:cNvSpPr>
              <p:nvPr/>
            </p:nvSpPr>
            <p:spPr bwMode="auto">
              <a:xfrm>
                <a:off x="2416" y="2036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14" name="Freeform 3698"/>
              <p:cNvSpPr>
                <a:spLocks/>
              </p:cNvSpPr>
              <p:nvPr/>
            </p:nvSpPr>
            <p:spPr bwMode="auto">
              <a:xfrm>
                <a:off x="2410" y="2036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15" name="Freeform 3699"/>
              <p:cNvSpPr>
                <a:spLocks/>
              </p:cNvSpPr>
              <p:nvPr/>
            </p:nvSpPr>
            <p:spPr bwMode="auto">
              <a:xfrm>
                <a:off x="2407" y="2039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16" name="Line 3700"/>
              <p:cNvSpPr>
                <a:spLocks noChangeShapeType="1"/>
              </p:cNvSpPr>
              <p:nvPr/>
            </p:nvSpPr>
            <p:spPr bwMode="auto">
              <a:xfrm flipH="1" flipV="1">
                <a:off x="2410" y="1961"/>
                <a:ext cx="6" cy="21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17" name="Line 3701"/>
              <p:cNvSpPr>
                <a:spLocks noChangeShapeType="1"/>
              </p:cNvSpPr>
              <p:nvPr/>
            </p:nvSpPr>
            <p:spPr bwMode="auto">
              <a:xfrm flipH="1">
                <a:off x="2656" y="1946"/>
                <a:ext cx="25" cy="3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18" name="Line 3702"/>
              <p:cNvSpPr>
                <a:spLocks noChangeShapeType="1"/>
              </p:cNvSpPr>
              <p:nvPr/>
            </p:nvSpPr>
            <p:spPr bwMode="auto">
              <a:xfrm flipH="1">
                <a:off x="2632" y="1949"/>
                <a:ext cx="24" cy="8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19" name="Line 3703"/>
              <p:cNvSpPr>
                <a:spLocks noChangeShapeType="1"/>
              </p:cNvSpPr>
              <p:nvPr/>
            </p:nvSpPr>
            <p:spPr bwMode="auto">
              <a:xfrm flipH="1">
                <a:off x="2610" y="1957"/>
                <a:ext cx="22" cy="13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20" name="Line 3704"/>
              <p:cNvSpPr>
                <a:spLocks noChangeShapeType="1"/>
              </p:cNvSpPr>
              <p:nvPr/>
            </p:nvSpPr>
            <p:spPr bwMode="auto">
              <a:xfrm flipH="1">
                <a:off x="2592" y="1970"/>
                <a:ext cx="18" cy="16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21" name="Line 3705"/>
              <p:cNvSpPr>
                <a:spLocks noChangeShapeType="1"/>
              </p:cNvSpPr>
              <p:nvPr/>
            </p:nvSpPr>
            <p:spPr bwMode="auto">
              <a:xfrm flipH="1">
                <a:off x="2576" y="1986"/>
                <a:ext cx="16" cy="20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22" name="Line 3706"/>
              <p:cNvSpPr>
                <a:spLocks noChangeShapeType="1"/>
              </p:cNvSpPr>
              <p:nvPr/>
            </p:nvSpPr>
            <p:spPr bwMode="auto">
              <a:xfrm flipH="1">
                <a:off x="2565" y="2006"/>
                <a:ext cx="11" cy="22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23" name="Line 3707"/>
              <p:cNvSpPr>
                <a:spLocks noChangeShapeType="1"/>
              </p:cNvSpPr>
              <p:nvPr/>
            </p:nvSpPr>
            <p:spPr bwMode="auto">
              <a:xfrm flipH="1">
                <a:off x="2558" y="2028"/>
                <a:ext cx="7" cy="25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24" name="Line 3708"/>
              <p:cNvSpPr>
                <a:spLocks noChangeShapeType="1"/>
              </p:cNvSpPr>
              <p:nvPr/>
            </p:nvSpPr>
            <p:spPr bwMode="auto">
              <a:xfrm flipH="1">
                <a:off x="2557" y="2053"/>
                <a:ext cx="1" cy="25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25" name="Freeform 3709"/>
              <p:cNvSpPr>
                <a:spLocks/>
              </p:cNvSpPr>
              <p:nvPr/>
            </p:nvSpPr>
            <p:spPr bwMode="auto">
              <a:xfrm>
                <a:off x="2506" y="2046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26" name="Freeform 3710"/>
              <p:cNvSpPr>
                <a:spLocks/>
              </p:cNvSpPr>
              <p:nvPr/>
            </p:nvSpPr>
            <p:spPr bwMode="auto">
              <a:xfrm>
                <a:off x="2508" y="2046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27" name="Freeform 3711"/>
              <p:cNvSpPr>
                <a:spLocks/>
              </p:cNvSpPr>
              <p:nvPr/>
            </p:nvSpPr>
            <p:spPr bwMode="auto">
              <a:xfrm>
                <a:off x="2515" y="2046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28" name="Freeform 3712"/>
              <p:cNvSpPr>
                <a:spLocks/>
              </p:cNvSpPr>
              <p:nvPr/>
            </p:nvSpPr>
            <p:spPr bwMode="auto">
              <a:xfrm>
                <a:off x="2515" y="2046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29" name="Freeform 3713"/>
              <p:cNvSpPr>
                <a:spLocks/>
              </p:cNvSpPr>
              <p:nvPr/>
            </p:nvSpPr>
            <p:spPr bwMode="auto">
              <a:xfrm>
                <a:off x="2515" y="2039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30" name="Freeform 3714"/>
              <p:cNvSpPr>
                <a:spLocks/>
              </p:cNvSpPr>
              <p:nvPr/>
            </p:nvSpPr>
            <p:spPr bwMode="auto">
              <a:xfrm>
                <a:off x="2515" y="2036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31" name="Freeform 3715"/>
              <p:cNvSpPr>
                <a:spLocks/>
              </p:cNvSpPr>
              <p:nvPr/>
            </p:nvSpPr>
            <p:spPr bwMode="auto">
              <a:xfrm>
                <a:off x="2508" y="2036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32" name="Freeform 3716"/>
              <p:cNvSpPr>
                <a:spLocks/>
              </p:cNvSpPr>
              <p:nvPr/>
            </p:nvSpPr>
            <p:spPr bwMode="auto">
              <a:xfrm>
                <a:off x="2506" y="2039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33" name="Freeform 3717"/>
              <p:cNvSpPr>
                <a:spLocks/>
              </p:cNvSpPr>
              <p:nvPr/>
            </p:nvSpPr>
            <p:spPr bwMode="auto">
              <a:xfrm>
                <a:off x="2596" y="2046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34" name="Freeform 3718"/>
              <p:cNvSpPr>
                <a:spLocks/>
              </p:cNvSpPr>
              <p:nvPr/>
            </p:nvSpPr>
            <p:spPr bwMode="auto">
              <a:xfrm>
                <a:off x="2599" y="2046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7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35" name="Freeform 3719"/>
              <p:cNvSpPr>
                <a:spLocks/>
              </p:cNvSpPr>
              <p:nvPr/>
            </p:nvSpPr>
            <p:spPr bwMode="auto">
              <a:xfrm>
                <a:off x="2605" y="2046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36" name="Freeform 3720"/>
              <p:cNvSpPr>
                <a:spLocks/>
              </p:cNvSpPr>
              <p:nvPr/>
            </p:nvSpPr>
            <p:spPr bwMode="auto">
              <a:xfrm>
                <a:off x="2605" y="2046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37" name="Freeform 3721"/>
              <p:cNvSpPr>
                <a:spLocks/>
              </p:cNvSpPr>
              <p:nvPr/>
            </p:nvSpPr>
            <p:spPr bwMode="auto">
              <a:xfrm>
                <a:off x="2605" y="2039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38" name="Freeform 3722"/>
              <p:cNvSpPr>
                <a:spLocks/>
              </p:cNvSpPr>
              <p:nvPr/>
            </p:nvSpPr>
            <p:spPr bwMode="auto">
              <a:xfrm>
                <a:off x="2605" y="2036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39" name="Freeform 3723"/>
              <p:cNvSpPr>
                <a:spLocks/>
              </p:cNvSpPr>
              <p:nvPr/>
            </p:nvSpPr>
            <p:spPr bwMode="auto">
              <a:xfrm>
                <a:off x="2599" y="2036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40" name="Freeform 3724"/>
              <p:cNvSpPr>
                <a:spLocks/>
              </p:cNvSpPr>
              <p:nvPr/>
            </p:nvSpPr>
            <p:spPr bwMode="auto">
              <a:xfrm>
                <a:off x="2596" y="2039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41" name="Line 3725"/>
              <p:cNvSpPr>
                <a:spLocks noChangeShapeType="1"/>
              </p:cNvSpPr>
              <p:nvPr/>
            </p:nvSpPr>
            <p:spPr bwMode="auto">
              <a:xfrm flipH="1">
                <a:off x="2621" y="1940"/>
                <a:ext cx="58" cy="16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42" name="Freeform 3726"/>
              <p:cNvSpPr>
                <a:spLocks/>
              </p:cNvSpPr>
              <p:nvPr/>
            </p:nvSpPr>
            <p:spPr bwMode="auto">
              <a:xfrm>
                <a:off x="2621" y="1940"/>
                <a:ext cx="58" cy="38"/>
              </a:xfrm>
              <a:custGeom>
                <a:avLst/>
                <a:gdLst>
                  <a:gd name="T0" fmla="*/ 58 w 58"/>
                  <a:gd name="T1" fmla="*/ 0 h 38"/>
                  <a:gd name="T2" fmla="*/ 0 w 58"/>
                  <a:gd name="T3" fmla="*/ 16 h 38"/>
                  <a:gd name="T4" fmla="*/ 5 w 58"/>
                  <a:gd name="T5" fmla="*/ 38 h 38"/>
                  <a:gd name="T6" fmla="*/ 58 w 58"/>
                  <a:gd name="T7" fmla="*/ 0 h 3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8"/>
                  <a:gd name="T13" fmla="*/ 0 h 38"/>
                  <a:gd name="T14" fmla="*/ 58 w 58"/>
                  <a:gd name="T15" fmla="*/ 38 h 3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8" h="38">
                    <a:moveTo>
                      <a:pt x="58" y="0"/>
                    </a:moveTo>
                    <a:lnTo>
                      <a:pt x="0" y="16"/>
                    </a:lnTo>
                    <a:lnTo>
                      <a:pt x="5" y="38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43" name="Line 3727"/>
              <p:cNvSpPr>
                <a:spLocks noChangeShapeType="1"/>
              </p:cNvSpPr>
              <p:nvPr/>
            </p:nvSpPr>
            <p:spPr bwMode="auto">
              <a:xfrm flipH="1">
                <a:off x="2626" y="1940"/>
                <a:ext cx="53" cy="38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44" name="Line 3728"/>
              <p:cNvSpPr>
                <a:spLocks noChangeShapeType="1"/>
              </p:cNvSpPr>
              <p:nvPr/>
            </p:nvSpPr>
            <p:spPr bwMode="auto">
              <a:xfrm flipH="1" flipV="1">
                <a:off x="2621" y="1956"/>
                <a:ext cx="5" cy="22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45" name="Line 3729"/>
              <p:cNvSpPr>
                <a:spLocks noChangeShapeType="1"/>
              </p:cNvSpPr>
              <p:nvPr/>
            </p:nvSpPr>
            <p:spPr bwMode="auto">
              <a:xfrm flipV="1">
                <a:off x="2311" y="1262"/>
                <a:ext cx="3" cy="33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46" name="Line 3730"/>
              <p:cNvSpPr>
                <a:spLocks noChangeShapeType="1"/>
              </p:cNvSpPr>
              <p:nvPr/>
            </p:nvSpPr>
            <p:spPr bwMode="auto">
              <a:xfrm flipH="1">
                <a:off x="2311" y="1282"/>
                <a:ext cx="68" cy="13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47" name="Freeform 3731"/>
              <p:cNvSpPr>
                <a:spLocks/>
              </p:cNvSpPr>
              <p:nvPr/>
            </p:nvSpPr>
            <p:spPr bwMode="auto">
              <a:xfrm>
                <a:off x="2311" y="1262"/>
                <a:ext cx="68" cy="33"/>
              </a:xfrm>
              <a:custGeom>
                <a:avLst/>
                <a:gdLst>
                  <a:gd name="T0" fmla="*/ 3 w 68"/>
                  <a:gd name="T1" fmla="*/ 0 h 33"/>
                  <a:gd name="T2" fmla="*/ 68 w 68"/>
                  <a:gd name="T3" fmla="*/ 20 h 33"/>
                  <a:gd name="T4" fmla="*/ 0 w 68"/>
                  <a:gd name="T5" fmla="*/ 33 h 33"/>
                  <a:gd name="T6" fmla="*/ 3 w 68"/>
                  <a:gd name="T7" fmla="*/ 0 h 3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8"/>
                  <a:gd name="T13" fmla="*/ 0 h 33"/>
                  <a:gd name="T14" fmla="*/ 68 w 68"/>
                  <a:gd name="T15" fmla="*/ 33 h 3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8" h="33">
                    <a:moveTo>
                      <a:pt x="3" y="0"/>
                    </a:moveTo>
                    <a:lnTo>
                      <a:pt x="68" y="20"/>
                    </a:lnTo>
                    <a:lnTo>
                      <a:pt x="0" y="3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48" name="Freeform 3732"/>
              <p:cNvSpPr>
                <a:spLocks/>
              </p:cNvSpPr>
              <p:nvPr/>
            </p:nvSpPr>
            <p:spPr bwMode="auto">
              <a:xfrm>
                <a:off x="2407" y="1307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49" name="Freeform 3733"/>
              <p:cNvSpPr>
                <a:spLocks/>
              </p:cNvSpPr>
              <p:nvPr/>
            </p:nvSpPr>
            <p:spPr bwMode="auto">
              <a:xfrm>
                <a:off x="2410" y="1307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50" name="Freeform 3734"/>
              <p:cNvSpPr>
                <a:spLocks/>
              </p:cNvSpPr>
              <p:nvPr/>
            </p:nvSpPr>
            <p:spPr bwMode="auto">
              <a:xfrm>
                <a:off x="2416" y="1307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51" name="Freeform 3735"/>
              <p:cNvSpPr>
                <a:spLocks/>
              </p:cNvSpPr>
              <p:nvPr/>
            </p:nvSpPr>
            <p:spPr bwMode="auto">
              <a:xfrm>
                <a:off x="2416" y="1307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52" name="Freeform 3736"/>
              <p:cNvSpPr>
                <a:spLocks/>
              </p:cNvSpPr>
              <p:nvPr/>
            </p:nvSpPr>
            <p:spPr bwMode="auto">
              <a:xfrm>
                <a:off x="2416" y="1301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53" name="Freeform 3737"/>
              <p:cNvSpPr>
                <a:spLocks/>
              </p:cNvSpPr>
              <p:nvPr/>
            </p:nvSpPr>
            <p:spPr bwMode="auto">
              <a:xfrm>
                <a:off x="2416" y="1298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54" name="Freeform 3738"/>
              <p:cNvSpPr>
                <a:spLocks/>
              </p:cNvSpPr>
              <p:nvPr/>
            </p:nvSpPr>
            <p:spPr bwMode="auto">
              <a:xfrm>
                <a:off x="2410" y="1298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55" name="Freeform 3739"/>
              <p:cNvSpPr>
                <a:spLocks/>
              </p:cNvSpPr>
              <p:nvPr/>
            </p:nvSpPr>
            <p:spPr bwMode="auto">
              <a:xfrm>
                <a:off x="2407" y="1301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56" name="Line 3740"/>
              <p:cNvSpPr>
                <a:spLocks noChangeShapeType="1"/>
              </p:cNvSpPr>
              <p:nvPr/>
            </p:nvSpPr>
            <p:spPr bwMode="auto">
              <a:xfrm>
                <a:off x="2314" y="1262"/>
                <a:ext cx="65" cy="20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57" name="Line 3741"/>
              <p:cNvSpPr>
                <a:spLocks noChangeShapeType="1"/>
              </p:cNvSpPr>
              <p:nvPr/>
            </p:nvSpPr>
            <p:spPr bwMode="auto">
              <a:xfrm>
                <a:off x="2199" y="1282"/>
                <a:ext cx="180" cy="1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58" name="Freeform 3742"/>
              <p:cNvSpPr>
                <a:spLocks/>
              </p:cNvSpPr>
              <p:nvPr/>
            </p:nvSpPr>
            <p:spPr bwMode="auto">
              <a:xfrm>
                <a:off x="2209" y="1196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59" name="Freeform 3743"/>
              <p:cNvSpPr>
                <a:spLocks/>
              </p:cNvSpPr>
              <p:nvPr/>
            </p:nvSpPr>
            <p:spPr bwMode="auto">
              <a:xfrm>
                <a:off x="2212" y="1196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60" name="Freeform 3744"/>
              <p:cNvSpPr>
                <a:spLocks/>
              </p:cNvSpPr>
              <p:nvPr/>
            </p:nvSpPr>
            <p:spPr bwMode="auto">
              <a:xfrm>
                <a:off x="2219" y="1196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61" name="Freeform 3745"/>
              <p:cNvSpPr>
                <a:spLocks/>
              </p:cNvSpPr>
              <p:nvPr/>
            </p:nvSpPr>
            <p:spPr bwMode="auto">
              <a:xfrm>
                <a:off x="2219" y="1196"/>
                <a:ext cx="9" cy="6"/>
              </a:xfrm>
              <a:custGeom>
                <a:avLst/>
                <a:gdLst>
                  <a:gd name="T0" fmla="*/ 7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7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7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62" name="Freeform 3746"/>
              <p:cNvSpPr>
                <a:spLocks/>
              </p:cNvSpPr>
              <p:nvPr/>
            </p:nvSpPr>
            <p:spPr bwMode="auto">
              <a:xfrm>
                <a:off x="2219" y="1189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63" name="Freeform 3747"/>
              <p:cNvSpPr>
                <a:spLocks/>
              </p:cNvSpPr>
              <p:nvPr/>
            </p:nvSpPr>
            <p:spPr bwMode="auto">
              <a:xfrm>
                <a:off x="2219" y="1186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64" name="Freeform 3748"/>
              <p:cNvSpPr>
                <a:spLocks/>
              </p:cNvSpPr>
              <p:nvPr/>
            </p:nvSpPr>
            <p:spPr bwMode="auto">
              <a:xfrm>
                <a:off x="2212" y="1186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65" name="Freeform 3749"/>
              <p:cNvSpPr>
                <a:spLocks/>
              </p:cNvSpPr>
              <p:nvPr/>
            </p:nvSpPr>
            <p:spPr bwMode="auto">
              <a:xfrm>
                <a:off x="2209" y="1189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66" name="Line 3750"/>
              <p:cNvSpPr>
                <a:spLocks noChangeShapeType="1"/>
              </p:cNvSpPr>
              <p:nvPr/>
            </p:nvSpPr>
            <p:spPr bwMode="auto">
              <a:xfrm>
                <a:off x="2499" y="1198"/>
                <a:ext cx="179" cy="1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67" name="Line 3751"/>
              <p:cNvSpPr>
                <a:spLocks noChangeShapeType="1"/>
              </p:cNvSpPr>
              <p:nvPr/>
            </p:nvSpPr>
            <p:spPr bwMode="auto">
              <a:xfrm flipV="1">
                <a:off x="2610" y="1179"/>
                <a:ext cx="4" cy="32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68" name="Line 3752"/>
              <p:cNvSpPr>
                <a:spLocks noChangeShapeType="1"/>
              </p:cNvSpPr>
              <p:nvPr/>
            </p:nvSpPr>
            <p:spPr bwMode="auto">
              <a:xfrm flipH="1">
                <a:off x="2610" y="1198"/>
                <a:ext cx="68" cy="13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69" name="Freeform 3753"/>
              <p:cNvSpPr>
                <a:spLocks/>
              </p:cNvSpPr>
              <p:nvPr/>
            </p:nvSpPr>
            <p:spPr bwMode="auto">
              <a:xfrm>
                <a:off x="2610" y="1179"/>
                <a:ext cx="68" cy="32"/>
              </a:xfrm>
              <a:custGeom>
                <a:avLst/>
                <a:gdLst>
                  <a:gd name="T0" fmla="*/ 4 w 68"/>
                  <a:gd name="T1" fmla="*/ 0 h 32"/>
                  <a:gd name="T2" fmla="*/ 68 w 68"/>
                  <a:gd name="T3" fmla="*/ 19 h 32"/>
                  <a:gd name="T4" fmla="*/ 0 w 68"/>
                  <a:gd name="T5" fmla="*/ 32 h 32"/>
                  <a:gd name="T6" fmla="*/ 4 w 68"/>
                  <a:gd name="T7" fmla="*/ 0 h 3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8"/>
                  <a:gd name="T13" fmla="*/ 0 h 32"/>
                  <a:gd name="T14" fmla="*/ 68 w 68"/>
                  <a:gd name="T15" fmla="*/ 32 h 3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8" h="32">
                    <a:moveTo>
                      <a:pt x="4" y="0"/>
                    </a:moveTo>
                    <a:lnTo>
                      <a:pt x="68" y="19"/>
                    </a:lnTo>
                    <a:lnTo>
                      <a:pt x="0" y="3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70" name="Line 3754"/>
              <p:cNvSpPr>
                <a:spLocks noChangeShapeType="1"/>
              </p:cNvSpPr>
              <p:nvPr/>
            </p:nvSpPr>
            <p:spPr bwMode="auto">
              <a:xfrm>
                <a:off x="2614" y="1179"/>
                <a:ext cx="64" cy="19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71" name="Line 3755"/>
              <p:cNvSpPr>
                <a:spLocks noChangeShapeType="1"/>
              </p:cNvSpPr>
              <p:nvPr/>
            </p:nvSpPr>
            <p:spPr bwMode="auto">
              <a:xfrm flipV="1">
                <a:off x="2873" y="1086"/>
                <a:ext cx="1" cy="797"/>
              </a:xfrm>
              <a:prstGeom prst="line">
                <a:avLst/>
              </a:prstGeom>
              <a:noFill/>
              <a:ln w="0" cap="sq">
                <a:solidFill>
                  <a:srgbClr val="26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72" name="Rectangle 3756"/>
              <p:cNvSpPr>
                <a:spLocks noChangeArrowheads="1"/>
              </p:cNvSpPr>
              <p:nvPr/>
            </p:nvSpPr>
            <p:spPr bwMode="auto">
              <a:xfrm>
                <a:off x="2777" y="1403"/>
                <a:ext cx="1" cy="480"/>
              </a:xfrm>
              <a:prstGeom prst="rect">
                <a:avLst/>
              </a:pr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73" name="Rectangle 3757"/>
              <p:cNvSpPr>
                <a:spLocks noChangeArrowheads="1"/>
              </p:cNvSpPr>
              <p:nvPr/>
            </p:nvSpPr>
            <p:spPr bwMode="auto">
              <a:xfrm>
                <a:off x="2968" y="1212"/>
                <a:ext cx="1" cy="671"/>
              </a:xfrm>
              <a:prstGeom prst="rect">
                <a:avLst/>
              </a:pr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74" name="Freeform 3758"/>
              <p:cNvSpPr>
                <a:spLocks/>
              </p:cNvSpPr>
              <p:nvPr/>
            </p:nvSpPr>
            <p:spPr bwMode="auto">
              <a:xfrm>
                <a:off x="3708" y="2076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75" name="Freeform 3759"/>
              <p:cNvSpPr>
                <a:spLocks/>
              </p:cNvSpPr>
              <p:nvPr/>
            </p:nvSpPr>
            <p:spPr bwMode="auto">
              <a:xfrm>
                <a:off x="3711" y="2076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7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76" name="Freeform 3760"/>
              <p:cNvSpPr>
                <a:spLocks/>
              </p:cNvSpPr>
              <p:nvPr/>
            </p:nvSpPr>
            <p:spPr bwMode="auto">
              <a:xfrm>
                <a:off x="3717" y="2076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77" name="Freeform 3761"/>
              <p:cNvSpPr>
                <a:spLocks/>
              </p:cNvSpPr>
              <p:nvPr/>
            </p:nvSpPr>
            <p:spPr bwMode="auto">
              <a:xfrm>
                <a:off x="3717" y="2076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78" name="Freeform 3762"/>
              <p:cNvSpPr>
                <a:spLocks/>
              </p:cNvSpPr>
              <p:nvPr/>
            </p:nvSpPr>
            <p:spPr bwMode="auto">
              <a:xfrm>
                <a:off x="3717" y="2069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79" name="Freeform 3763"/>
              <p:cNvSpPr>
                <a:spLocks/>
              </p:cNvSpPr>
              <p:nvPr/>
            </p:nvSpPr>
            <p:spPr bwMode="auto">
              <a:xfrm>
                <a:off x="3717" y="2066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80" name="Freeform 3764"/>
              <p:cNvSpPr>
                <a:spLocks/>
              </p:cNvSpPr>
              <p:nvPr/>
            </p:nvSpPr>
            <p:spPr bwMode="auto">
              <a:xfrm>
                <a:off x="3711" y="2066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81" name="Freeform 3765"/>
              <p:cNvSpPr>
                <a:spLocks/>
              </p:cNvSpPr>
              <p:nvPr/>
            </p:nvSpPr>
            <p:spPr bwMode="auto">
              <a:xfrm>
                <a:off x="3708" y="2069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82" name="Line 3766"/>
              <p:cNvSpPr>
                <a:spLocks noChangeShapeType="1"/>
              </p:cNvSpPr>
              <p:nvPr/>
            </p:nvSpPr>
            <p:spPr bwMode="auto">
              <a:xfrm flipH="1" flipV="1">
                <a:off x="3725" y="2048"/>
                <a:ext cx="1" cy="25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83" name="Line 3767"/>
              <p:cNvSpPr>
                <a:spLocks noChangeShapeType="1"/>
              </p:cNvSpPr>
              <p:nvPr/>
            </p:nvSpPr>
            <p:spPr bwMode="auto">
              <a:xfrm flipH="1" flipV="1">
                <a:off x="3719" y="2024"/>
                <a:ext cx="6" cy="24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84" name="Line 3768"/>
              <p:cNvSpPr>
                <a:spLocks noChangeShapeType="1"/>
              </p:cNvSpPr>
              <p:nvPr/>
            </p:nvSpPr>
            <p:spPr bwMode="auto">
              <a:xfrm flipH="1" flipV="1">
                <a:off x="3708" y="2001"/>
                <a:ext cx="11" cy="23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85" name="Line 3769"/>
              <p:cNvSpPr>
                <a:spLocks noChangeShapeType="1"/>
              </p:cNvSpPr>
              <p:nvPr/>
            </p:nvSpPr>
            <p:spPr bwMode="auto">
              <a:xfrm flipH="1" flipV="1">
                <a:off x="3693" y="1981"/>
                <a:ext cx="15" cy="20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86" name="Line 3770"/>
              <p:cNvSpPr>
                <a:spLocks noChangeShapeType="1"/>
              </p:cNvSpPr>
              <p:nvPr/>
            </p:nvSpPr>
            <p:spPr bwMode="auto">
              <a:xfrm flipH="1" flipV="1">
                <a:off x="3675" y="1964"/>
                <a:ext cx="18" cy="17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87" name="Line 3771"/>
              <p:cNvSpPr>
                <a:spLocks noChangeShapeType="1"/>
              </p:cNvSpPr>
              <p:nvPr/>
            </p:nvSpPr>
            <p:spPr bwMode="auto">
              <a:xfrm flipH="1" flipV="1">
                <a:off x="3654" y="1951"/>
                <a:ext cx="21" cy="13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88" name="Line 3772"/>
              <p:cNvSpPr>
                <a:spLocks noChangeShapeType="1"/>
              </p:cNvSpPr>
              <p:nvPr/>
            </p:nvSpPr>
            <p:spPr bwMode="auto">
              <a:xfrm flipH="1" flipV="1">
                <a:off x="3630" y="1942"/>
                <a:ext cx="24" cy="9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89" name="Line 3773"/>
              <p:cNvSpPr>
                <a:spLocks noChangeShapeType="1"/>
              </p:cNvSpPr>
              <p:nvPr/>
            </p:nvSpPr>
            <p:spPr bwMode="auto">
              <a:xfrm flipH="1" flipV="1">
                <a:off x="3605" y="1938"/>
                <a:ext cx="25" cy="4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90" name="Freeform 3774"/>
              <p:cNvSpPr>
                <a:spLocks/>
              </p:cNvSpPr>
              <p:nvPr/>
            </p:nvSpPr>
            <p:spPr bwMode="auto">
              <a:xfrm>
                <a:off x="3776" y="1964"/>
                <a:ext cx="21" cy="26"/>
              </a:xfrm>
              <a:custGeom>
                <a:avLst/>
                <a:gdLst>
                  <a:gd name="T0" fmla="*/ 21 w 21"/>
                  <a:gd name="T1" fmla="*/ 26 h 26"/>
                  <a:gd name="T2" fmla="*/ 18 w 21"/>
                  <a:gd name="T3" fmla="*/ 0 h 26"/>
                  <a:gd name="T4" fmla="*/ 0 w 21"/>
                  <a:gd name="T5" fmla="*/ 5 h 26"/>
                  <a:gd name="T6" fmla="*/ 2 w 21"/>
                  <a:gd name="T7" fmla="*/ 26 h 26"/>
                  <a:gd name="T8" fmla="*/ 21 w 21"/>
                  <a:gd name="T9" fmla="*/ 26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26"/>
                  <a:gd name="T17" fmla="*/ 21 w 21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26">
                    <a:moveTo>
                      <a:pt x="21" y="26"/>
                    </a:moveTo>
                    <a:lnTo>
                      <a:pt x="18" y="0"/>
                    </a:lnTo>
                    <a:lnTo>
                      <a:pt x="0" y="5"/>
                    </a:lnTo>
                    <a:lnTo>
                      <a:pt x="2" y="26"/>
                    </a:lnTo>
                    <a:lnTo>
                      <a:pt x="21" y="26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91" name="Freeform 3775"/>
              <p:cNvSpPr>
                <a:spLocks/>
              </p:cNvSpPr>
              <p:nvPr/>
            </p:nvSpPr>
            <p:spPr bwMode="auto">
              <a:xfrm>
                <a:off x="3768" y="1940"/>
                <a:ext cx="26" cy="29"/>
              </a:xfrm>
              <a:custGeom>
                <a:avLst/>
                <a:gdLst>
                  <a:gd name="T0" fmla="*/ 26 w 26"/>
                  <a:gd name="T1" fmla="*/ 24 h 29"/>
                  <a:gd name="T2" fmla="*/ 18 w 26"/>
                  <a:gd name="T3" fmla="*/ 0 h 29"/>
                  <a:gd name="T4" fmla="*/ 0 w 26"/>
                  <a:gd name="T5" fmla="*/ 8 h 29"/>
                  <a:gd name="T6" fmla="*/ 8 w 26"/>
                  <a:gd name="T7" fmla="*/ 29 h 29"/>
                  <a:gd name="T8" fmla="*/ 26 w 26"/>
                  <a:gd name="T9" fmla="*/ 24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9"/>
                  <a:gd name="T17" fmla="*/ 26 w 26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9">
                    <a:moveTo>
                      <a:pt x="26" y="24"/>
                    </a:moveTo>
                    <a:lnTo>
                      <a:pt x="18" y="0"/>
                    </a:lnTo>
                    <a:lnTo>
                      <a:pt x="0" y="8"/>
                    </a:lnTo>
                    <a:lnTo>
                      <a:pt x="8" y="29"/>
                    </a:lnTo>
                    <a:lnTo>
                      <a:pt x="26" y="24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92" name="Freeform 3776"/>
              <p:cNvSpPr>
                <a:spLocks/>
              </p:cNvSpPr>
              <p:nvPr/>
            </p:nvSpPr>
            <p:spPr bwMode="auto">
              <a:xfrm>
                <a:off x="3757" y="1918"/>
                <a:ext cx="29" cy="30"/>
              </a:xfrm>
              <a:custGeom>
                <a:avLst/>
                <a:gdLst>
                  <a:gd name="T0" fmla="*/ 29 w 29"/>
                  <a:gd name="T1" fmla="*/ 22 h 30"/>
                  <a:gd name="T2" fmla="*/ 15 w 29"/>
                  <a:gd name="T3" fmla="*/ 0 h 30"/>
                  <a:gd name="T4" fmla="*/ 0 w 29"/>
                  <a:gd name="T5" fmla="*/ 12 h 30"/>
                  <a:gd name="T6" fmla="*/ 11 w 29"/>
                  <a:gd name="T7" fmla="*/ 30 h 30"/>
                  <a:gd name="T8" fmla="*/ 29 w 29"/>
                  <a:gd name="T9" fmla="*/ 22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0"/>
                  <a:gd name="T17" fmla="*/ 29 w 29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0">
                    <a:moveTo>
                      <a:pt x="29" y="22"/>
                    </a:moveTo>
                    <a:lnTo>
                      <a:pt x="15" y="0"/>
                    </a:lnTo>
                    <a:lnTo>
                      <a:pt x="0" y="12"/>
                    </a:lnTo>
                    <a:lnTo>
                      <a:pt x="11" y="30"/>
                    </a:lnTo>
                    <a:lnTo>
                      <a:pt x="29" y="22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93" name="Freeform 3777"/>
              <p:cNvSpPr>
                <a:spLocks/>
              </p:cNvSpPr>
              <p:nvPr/>
            </p:nvSpPr>
            <p:spPr bwMode="auto">
              <a:xfrm>
                <a:off x="3742" y="1900"/>
                <a:ext cx="30" cy="30"/>
              </a:xfrm>
              <a:custGeom>
                <a:avLst/>
                <a:gdLst>
                  <a:gd name="T0" fmla="*/ 30 w 30"/>
                  <a:gd name="T1" fmla="*/ 18 h 30"/>
                  <a:gd name="T2" fmla="*/ 12 w 30"/>
                  <a:gd name="T3" fmla="*/ 0 h 30"/>
                  <a:gd name="T4" fmla="*/ 0 w 30"/>
                  <a:gd name="T5" fmla="*/ 15 h 30"/>
                  <a:gd name="T6" fmla="*/ 15 w 30"/>
                  <a:gd name="T7" fmla="*/ 30 h 30"/>
                  <a:gd name="T8" fmla="*/ 30 w 30"/>
                  <a:gd name="T9" fmla="*/ 18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0"/>
                  <a:gd name="T17" fmla="*/ 30 w 30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0">
                    <a:moveTo>
                      <a:pt x="30" y="18"/>
                    </a:moveTo>
                    <a:lnTo>
                      <a:pt x="12" y="0"/>
                    </a:lnTo>
                    <a:lnTo>
                      <a:pt x="0" y="15"/>
                    </a:lnTo>
                    <a:lnTo>
                      <a:pt x="15" y="30"/>
                    </a:lnTo>
                    <a:lnTo>
                      <a:pt x="3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94" name="Freeform 3778"/>
              <p:cNvSpPr>
                <a:spLocks/>
              </p:cNvSpPr>
              <p:nvPr/>
            </p:nvSpPr>
            <p:spPr bwMode="auto">
              <a:xfrm>
                <a:off x="3724" y="1886"/>
                <a:ext cx="30" cy="29"/>
              </a:xfrm>
              <a:custGeom>
                <a:avLst/>
                <a:gdLst>
                  <a:gd name="T0" fmla="*/ 30 w 30"/>
                  <a:gd name="T1" fmla="*/ 14 h 29"/>
                  <a:gd name="T2" fmla="*/ 8 w 30"/>
                  <a:gd name="T3" fmla="*/ 0 h 29"/>
                  <a:gd name="T4" fmla="*/ 0 w 30"/>
                  <a:gd name="T5" fmla="*/ 17 h 29"/>
                  <a:gd name="T6" fmla="*/ 18 w 30"/>
                  <a:gd name="T7" fmla="*/ 29 h 29"/>
                  <a:gd name="T8" fmla="*/ 30 w 30"/>
                  <a:gd name="T9" fmla="*/ 14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29"/>
                  <a:gd name="T17" fmla="*/ 30 w 30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29">
                    <a:moveTo>
                      <a:pt x="30" y="14"/>
                    </a:moveTo>
                    <a:lnTo>
                      <a:pt x="8" y="0"/>
                    </a:lnTo>
                    <a:lnTo>
                      <a:pt x="0" y="17"/>
                    </a:lnTo>
                    <a:lnTo>
                      <a:pt x="18" y="29"/>
                    </a:lnTo>
                    <a:lnTo>
                      <a:pt x="30" y="14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95" name="Freeform 3779"/>
              <p:cNvSpPr>
                <a:spLocks/>
              </p:cNvSpPr>
              <p:nvPr/>
            </p:nvSpPr>
            <p:spPr bwMode="auto">
              <a:xfrm>
                <a:off x="3703" y="1877"/>
                <a:ext cx="29" cy="26"/>
              </a:xfrm>
              <a:custGeom>
                <a:avLst/>
                <a:gdLst>
                  <a:gd name="T0" fmla="*/ 29 w 29"/>
                  <a:gd name="T1" fmla="*/ 9 h 26"/>
                  <a:gd name="T2" fmla="*/ 4 w 29"/>
                  <a:gd name="T3" fmla="*/ 0 h 26"/>
                  <a:gd name="T4" fmla="*/ 0 w 29"/>
                  <a:gd name="T5" fmla="*/ 19 h 26"/>
                  <a:gd name="T6" fmla="*/ 21 w 29"/>
                  <a:gd name="T7" fmla="*/ 26 h 26"/>
                  <a:gd name="T8" fmla="*/ 29 w 29"/>
                  <a:gd name="T9" fmla="*/ 9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26"/>
                  <a:gd name="T17" fmla="*/ 29 w 29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26">
                    <a:moveTo>
                      <a:pt x="29" y="9"/>
                    </a:moveTo>
                    <a:lnTo>
                      <a:pt x="4" y="0"/>
                    </a:lnTo>
                    <a:lnTo>
                      <a:pt x="0" y="19"/>
                    </a:lnTo>
                    <a:lnTo>
                      <a:pt x="21" y="26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96" name="Freeform 3780"/>
              <p:cNvSpPr>
                <a:spLocks/>
              </p:cNvSpPr>
              <p:nvPr/>
            </p:nvSpPr>
            <p:spPr bwMode="auto">
              <a:xfrm>
                <a:off x="3682" y="1874"/>
                <a:ext cx="25" cy="22"/>
              </a:xfrm>
              <a:custGeom>
                <a:avLst/>
                <a:gdLst>
                  <a:gd name="T0" fmla="*/ 25 w 25"/>
                  <a:gd name="T1" fmla="*/ 3 h 22"/>
                  <a:gd name="T2" fmla="*/ 0 w 25"/>
                  <a:gd name="T3" fmla="*/ 0 h 22"/>
                  <a:gd name="T4" fmla="*/ 0 w 25"/>
                  <a:gd name="T5" fmla="*/ 20 h 22"/>
                  <a:gd name="T6" fmla="*/ 21 w 25"/>
                  <a:gd name="T7" fmla="*/ 22 h 22"/>
                  <a:gd name="T8" fmla="*/ 25 w 25"/>
                  <a:gd name="T9" fmla="*/ 3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22"/>
                  <a:gd name="T17" fmla="*/ 25 w 25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22">
                    <a:moveTo>
                      <a:pt x="25" y="3"/>
                    </a:moveTo>
                    <a:lnTo>
                      <a:pt x="0" y="0"/>
                    </a:lnTo>
                    <a:lnTo>
                      <a:pt x="0" y="20"/>
                    </a:lnTo>
                    <a:lnTo>
                      <a:pt x="21" y="22"/>
                    </a:lnTo>
                    <a:lnTo>
                      <a:pt x="25" y="3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97" name="Freeform 3781"/>
              <p:cNvSpPr>
                <a:spLocks/>
              </p:cNvSpPr>
              <p:nvPr/>
            </p:nvSpPr>
            <p:spPr bwMode="auto">
              <a:xfrm>
                <a:off x="3708" y="2570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3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3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98" name="Freeform 3782"/>
              <p:cNvSpPr>
                <a:spLocks/>
              </p:cNvSpPr>
              <p:nvPr/>
            </p:nvSpPr>
            <p:spPr bwMode="auto">
              <a:xfrm>
                <a:off x="3711" y="2570"/>
                <a:ext cx="6" cy="9"/>
              </a:xfrm>
              <a:custGeom>
                <a:avLst/>
                <a:gdLst>
                  <a:gd name="T0" fmla="*/ 0 w 6"/>
                  <a:gd name="T1" fmla="*/ 6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6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599" name="Freeform 3783"/>
              <p:cNvSpPr>
                <a:spLocks/>
              </p:cNvSpPr>
              <p:nvPr/>
            </p:nvSpPr>
            <p:spPr bwMode="auto">
              <a:xfrm>
                <a:off x="3717" y="2570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00" name="Freeform 3784"/>
              <p:cNvSpPr>
                <a:spLocks/>
              </p:cNvSpPr>
              <p:nvPr/>
            </p:nvSpPr>
            <p:spPr bwMode="auto">
              <a:xfrm>
                <a:off x="3717" y="2570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01" name="Freeform 3785"/>
              <p:cNvSpPr>
                <a:spLocks/>
              </p:cNvSpPr>
              <p:nvPr/>
            </p:nvSpPr>
            <p:spPr bwMode="auto">
              <a:xfrm>
                <a:off x="3717" y="2563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02" name="Freeform 3786"/>
              <p:cNvSpPr>
                <a:spLocks/>
              </p:cNvSpPr>
              <p:nvPr/>
            </p:nvSpPr>
            <p:spPr bwMode="auto">
              <a:xfrm>
                <a:off x="3717" y="2560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03" name="Freeform 3787"/>
              <p:cNvSpPr>
                <a:spLocks/>
              </p:cNvSpPr>
              <p:nvPr/>
            </p:nvSpPr>
            <p:spPr bwMode="auto">
              <a:xfrm>
                <a:off x="3711" y="2560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04" name="Freeform 3788"/>
              <p:cNvSpPr>
                <a:spLocks/>
              </p:cNvSpPr>
              <p:nvPr/>
            </p:nvSpPr>
            <p:spPr bwMode="auto">
              <a:xfrm>
                <a:off x="3708" y="2563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05" name="Freeform 3789"/>
              <p:cNvSpPr>
                <a:spLocks/>
              </p:cNvSpPr>
              <p:nvPr/>
            </p:nvSpPr>
            <p:spPr bwMode="auto">
              <a:xfrm>
                <a:off x="3613" y="2084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06" name="Freeform 3790"/>
              <p:cNvSpPr>
                <a:spLocks/>
              </p:cNvSpPr>
              <p:nvPr/>
            </p:nvSpPr>
            <p:spPr bwMode="auto">
              <a:xfrm>
                <a:off x="3616" y="2084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07" name="Freeform 3791"/>
              <p:cNvSpPr>
                <a:spLocks/>
              </p:cNvSpPr>
              <p:nvPr/>
            </p:nvSpPr>
            <p:spPr bwMode="auto">
              <a:xfrm>
                <a:off x="3623" y="2084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08" name="Freeform 3792"/>
              <p:cNvSpPr>
                <a:spLocks/>
              </p:cNvSpPr>
              <p:nvPr/>
            </p:nvSpPr>
            <p:spPr bwMode="auto">
              <a:xfrm>
                <a:off x="3623" y="2084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09" name="Freeform 3793"/>
              <p:cNvSpPr>
                <a:spLocks/>
              </p:cNvSpPr>
              <p:nvPr/>
            </p:nvSpPr>
            <p:spPr bwMode="auto">
              <a:xfrm>
                <a:off x="3623" y="2078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10" name="Freeform 3794"/>
              <p:cNvSpPr>
                <a:spLocks/>
              </p:cNvSpPr>
              <p:nvPr/>
            </p:nvSpPr>
            <p:spPr bwMode="auto">
              <a:xfrm>
                <a:off x="3623" y="2075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11" name="Freeform 3795"/>
              <p:cNvSpPr>
                <a:spLocks/>
              </p:cNvSpPr>
              <p:nvPr/>
            </p:nvSpPr>
            <p:spPr bwMode="auto">
              <a:xfrm>
                <a:off x="3616" y="2075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12" name="Freeform 3796"/>
              <p:cNvSpPr>
                <a:spLocks/>
              </p:cNvSpPr>
              <p:nvPr/>
            </p:nvSpPr>
            <p:spPr bwMode="auto">
              <a:xfrm>
                <a:off x="3613" y="2078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13" name="Freeform 3797"/>
              <p:cNvSpPr>
                <a:spLocks/>
              </p:cNvSpPr>
              <p:nvPr/>
            </p:nvSpPr>
            <p:spPr bwMode="auto">
              <a:xfrm>
                <a:off x="3515" y="2084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14" name="Freeform 3798"/>
              <p:cNvSpPr>
                <a:spLocks/>
              </p:cNvSpPr>
              <p:nvPr/>
            </p:nvSpPr>
            <p:spPr bwMode="auto">
              <a:xfrm>
                <a:off x="3517" y="2084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15" name="Freeform 3799"/>
              <p:cNvSpPr>
                <a:spLocks/>
              </p:cNvSpPr>
              <p:nvPr/>
            </p:nvSpPr>
            <p:spPr bwMode="auto">
              <a:xfrm>
                <a:off x="3524" y="2084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16" name="Freeform 3800"/>
              <p:cNvSpPr>
                <a:spLocks/>
              </p:cNvSpPr>
              <p:nvPr/>
            </p:nvSpPr>
            <p:spPr bwMode="auto">
              <a:xfrm>
                <a:off x="3524" y="2084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17" name="Freeform 3801"/>
              <p:cNvSpPr>
                <a:spLocks/>
              </p:cNvSpPr>
              <p:nvPr/>
            </p:nvSpPr>
            <p:spPr bwMode="auto">
              <a:xfrm>
                <a:off x="3524" y="2078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18" name="Freeform 3802"/>
              <p:cNvSpPr>
                <a:spLocks/>
              </p:cNvSpPr>
              <p:nvPr/>
            </p:nvSpPr>
            <p:spPr bwMode="auto">
              <a:xfrm>
                <a:off x="3524" y="2075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19" name="Freeform 3803"/>
              <p:cNvSpPr>
                <a:spLocks/>
              </p:cNvSpPr>
              <p:nvPr/>
            </p:nvSpPr>
            <p:spPr bwMode="auto">
              <a:xfrm>
                <a:off x="3517" y="2075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20" name="Freeform 3804"/>
              <p:cNvSpPr>
                <a:spLocks/>
              </p:cNvSpPr>
              <p:nvPr/>
            </p:nvSpPr>
            <p:spPr bwMode="auto">
              <a:xfrm>
                <a:off x="3515" y="2078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21" name="Freeform 3805"/>
              <p:cNvSpPr>
                <a:spLocks/>
              </p:cNvSpPr>
              <p:nvPr/>
            </p:nvSpPr>
            <p:spPr bwMode="auto">
              <a:xfrm>
                <a:off x="3416" y="2084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22" name="Freeform 3806"/>
              <p:cNvSpPr>
                <a:spLocks/>
              </p:cNvSpPr>
              <p:nvPr/>
            </p:nvSpPr>
            <p:spPr bwMode="auto">
              <a:xfrm>
                <a:off x="3419" y="2084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23" name="Freeform 3807"/>
              <p:cNvSpPr>
                <a:spLocks/>
              </p:cNvSpPr>
              <p:nvPr/>
            </p:nvSpPr>
            <p:spPr bwMode="auto">
              <a:xfrm>
                <a:off x="3425" y="2084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24" name="Freeform 3808"/>
              <p:cNvSpPr>
                <a:spLocks/>
              </p:cNvSpPr>
              <p:nvPr/>
            </p:nvSpPr>
            <p:spPr bwMode="auto">
              <a:xfrm>
                <a:off x="3425" y="2084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25" name="Freeform 3809"/>
              <p:cNvSpPr>
                <a:spLocks/>
              </p:cNvSpPr>
              <p:nvPr/>
            </p:nvSpPr>
            <p:spPr bwMode="auto">
              <a:xfrm>
                <a:off x="3425" y="2078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26" name="Freeform 3810"/>
              <p:cNvSpPr>
                <a:spLocks/>
              </p:cNvSpPr>
              <p:nvPr/>
            </p:nvSpPr>
            <p:spPr bwMode="auto">
              <a:xfrm>
                <a:off x="3425" y="2075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27" name="Freeform 3811"/>
              <p:cNvSpPr>
                <a:spLocks/>
              </p:cNvSpPr>
              <p:nvPr/>
            </p:nvSpPr>
            <p:spPr bwMode="auto">
              <a:xfrm>
                <a:off x="3419" y="2075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28" name="Freeform 3812"/>
              <p:cNvSpPr>
                <a:spLocks/>
              </p:cNvSpPr>
              <p:nvPr/>
            </p:nvSpPr>
            <p:spPr bwMode="auto">
              <a:xfrm>
                <a:off x="3416" y="2078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29" name="Freeform 3813"/>
              <p:cNvSpPr>
                <a:spLocks/>
              </p:cNvSpPr>
              <p:nvPr/>
            </p:nvSpPr>
            <p:spPr bwMode="auto">
              <a:xfrm>
                <a:off x="3321" y="2084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30" name="Freeform 3814"/>
              <p:cNvSpPr>
                <a:spLocks/>
              </p:cNvSpPr>
              <p:nvPr/>
            </p:nvSpPr>
            <p:spPr bwMode="auto">
              <a:xfrm>
                <a:off x="3324" y="2084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31" name="Freeform 3815"/>
              <p:cNvSpPr>
                <a:spLocks/>
              </p:cNvSpPr>
              <p:nvPr/>
            </p:nvSpPr>
            <p:spPr bwMode="auto">
              <a:xfrm>
                <a:off x="3331" y="2084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32" name="Freeform 3816"/>
              <p:cNvSpPr>
                <a:spLocks/>
              </p:cNvSpPr>
              <p:nvPr/>
            </p:nvSpPr>
            <p:spPr bwMode="auto">
              <a:xfrm>
                <a:off x="3331" y="2084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33" name="Freeform 3817"/>
              <p:cNvSpPr>
                <a:spLocks/>
              </p:cNvSpPr>
              <p:nvPr/>
            </p:nvSpPr>
            <p:spPr bwMode="auto">
              <a:xfrm>
                <a:off x="3331" y="2078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34" name="Freeform 3818"/>
              <p:cNvSpPr>
                <a:spLocks/>
              </p:cNvSpPr>
              <p:nvPr/>
            </p:nvSpPr>
            <p:spPr bwMode="auto">
              <a:xfrm>
                <a:off x="3331" y="2075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35" name="Freeform 3819"/>
              <p:cNvSpPr>
                <a:spLocks/>
              </p:cNvSpPr>
              <p:nvPr/>
            </p:nvSpPr>
            <p:spPr bwMode="auto">
              <a:xfrm>
                <a:off x="3324" y="2075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36" name="Freeform 3820"/>
              <p:cNvSpPr>
                <a:spLocks/>
              </p:cNvSpPr>
              <p:nvPr/>
            </p:nvSpPr>
            <p:spPr bwMode="auto">
              <a:xfrm>
                <a:off x="3321" y="2078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37" name="Freeform 3821"/>
              <p:cNvSpPr>
                <a:spLocks/>
              </p:cNvSpPr>
              <p:nvPr/>
            </p:nvSpPr>
            <p:spPr bwMode="auto">
              <a:xfrm>
                <a:off x="3223" y="2084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38" name="Freeform 3822"/>
              <p:cNvSpPr>
                <a:spLocks/>
              </p:cNvSpPr>
              <p:nvPr/>
            </p:nvSpPr>
            <p:spPr bwMode="auto">
              <a:xfrm>
                <a:off x="3225" y="2084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639" name="Freeform 3823"/>
              <p:cNvSpPr>
                <a:spLocks/>
              </p:cNvSpPr>
              <p:nvPr/>
            </p:nvSpPr>
            <p:spPr bwMode="auto">
              <a:xfrm>
                <a:off x="3232" y="2084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24640" name="Group 3824"/>
            <p:cNvGrpSpPr>
              <a:grpSpLocks/>
            </p:cNvGrpSpPr>
            <p:nvPr/>
          </p:nvGrpSpPr>
          <p:grpSpPr bwMode="auto">
            <a:xfrm>
              <a:off x="2709" y="1977"/>
              <a:ext cx="533" cy="722"/>
              <a:chOff x="2709" y="1977"/>
              <a:chExt cx="533" cy="722"/>
            </a:xfrm>
          </p:grpSpPr>
          <p:sp>
            <p:nvSpPr>
              <p:cNvPr id="26240" name="Freeform 3825"/>
              <p:cNvSpPr>
                <a:spLocks/>
              </p:cNvSpPr>
              <p:nvPr/>
            </p:nvSpPr>
            <p:spPr bwMode="auto">
              <a:xfrm>
                <a:off x="3232" y="2084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41" name="Freeform 3826"/>
              <p:cNvSpPr>
                <a:spLocks/>
              </p:cNvSpPr>
              <p:nvPr/>
            </p:nvSpPr>
            <p:spPr bwMode="auto">
              <a:xfrm>
                <a:off x="3232" y="2078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42" name="Freeform 3827"/>
              <p:cNvSpPr>
                <a:spLocks/>
              </p:cNvSpPr>
              <p:nvPr/>
            </p:nvSpPr>
            <p:spPr bwMode="auto">
              <a:xfrm>
                <a:off x="3232" y="2075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43" name="Freeform 3828"/>
              <p:cNvSpPr>
                <a:spLocks/>
              </p:cNvSpPr>
              <p:nvPr/>
            </p:nvSpPr>
            <p:spPr bwMode="auto">
              <a:xfrm>
                <a:off x="3225" y="2075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44" name="Freeform 3829"/>
              <p:cNvSpPr>
                <a:spLocks/>
              </p:cNvSpPr>
              <p:nvPr/>
            </p:nvSpPr>
            <p:spPr bwMode="auto">
              <a:xfrm>
                <a:off x="3223" y="2078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45" name="Freeform 3830"/>
              <p:cNvSpPr>
                <a:spLocks/>
              </p:cNvSpPr>
              <p:nvPr/>
            </p:nvSpPr>
            <p:spPr bwMode="auto">
              <a:xfrm>
                <a:off x="3137" y="2084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46" name="Freeform 3831"/>
              <p:cNvSpPr>
                <a:spLocks/>
              </p:cNvSpPr>
              <p:nvPr/>
            </p:nvSpPr>
            <p:spPr bwMode="auto">
              <a:xfrm>
                <a:off x="3139" y="2084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47" name="Freeform 3832"/>
              <p:cNvSpPr>
                <a:spLocks/>
              </p:cNvSpPr>
              <p:nvPr/>
            </p:nvSpPr>
            <p:spPr bwMode="auto">
              <a:xfrm>
                <a:off x="3146" y="2084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48" name="Freeform 3833"/>
              <p:cNvSpPr>
                <a:spLocks/>
              </p:cNvSpPr>
              <p:nvPr/>
            </p:nvSpPr>
            <p:spPr bwMode="auto">
              <a:xfrm>
                <a:off x="3146" y="2084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49" name="Freeform 3834"/>
              <p:cNvSpPr>
                <a:spLocks/>
              </p:cNvSpPr>
              <p:nvPr/>
            </p:nvSpPr>
            <p:spPr bwMode="auto">
              <a:xfrm>
                <a:off x="3146" y="2078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50" name="Freeform 3835"/>
              <p:cNvSpPr>
                <a:spLocks/>
              </p:cNvSpPr>
              <p:nvPr/>
            </p:nvSpPr>
            <p:spPr bwMode="auto">
              <a:xfrm>
                <a:off x="3146" y="2075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51" name="Freeform 3836"/>
              <p:cNvSpPr>
                <a:spLocks/>
              </p:cNvSpPr>
              <p:nvPr/>
            </p:nvSpPr>
            <p:spPr bwMode="auto">
              <a:xfrm>
                <a:off x="3139" y="2075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52" name="Freeform 3837"/>
              <p:cNvSpPr>
                <a:spLocks/>
              </p:cNvSpPr>
              <p:nvPr/>
            </p:nvSpPr>
            <p:spPr bwMode="auto">
              <a:xfrm>
                <a:off x="3137" y="2078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53" name="Line 3838"/>
              <p:cNvSpPr>
                <a:spLocks noChangeShapeType="1"/>
              </p:cNvSpPr>
              <p:nvPr/>
            </p:nvSpPr>
            <p:spPr bwMode="auto">
              <a:xfrm>
                <a:off x="2930" y="1977"/>
                <a:ext cx="1" cy="179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54" name="Freeform 3839"/>
              <p:cNvSpPr>
                <a:spLocks/>
              </p:cNvSpPr>
              <p:nvPr/>
            </p:nvSpPr>
            <p:spPr bwMode="auto">
              <a:xfrm>
                <a:off x="3193" y="2570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2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2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55" name="Freeform 3840"/>
              <p:cNvSpPr>
                <a:spLocks/>
              </p:cNvSpPr>
              <p:nvPr/>
            </p:nvSpPr>
            <p:spPr bwMode="auto">
              <a:xfrm>
                <a:off x="3195" y="2570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56" name="Freeform 3841"/>
              <p:cNvSpPr>
                <a:spLocks/>
              </p:cNvSpPr>
              <p:nvPr/>
            </p:nvSpPr>
            <p:spPr bwMode="auto">
              <a:xfrm>
                <a:off x="3202" y="2570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57" name="Freeform 3842"/>
              <p:cNvSpPr>
                <a:spLocks/>
              </p:cNvSpPr>
              <p:nvPr/>
            </p:nvSpPr>
            <p:spPr bwMode="auto">
              <a:xfrm>
                <a:off x="3202" y="2570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58" name="Freeform 3843"/>
              <p:cNvSpPr>
                <a:spLocks/>
              </p:cNvSpPr>
              <p:nvPr/>
            </p:nvSpPr>
            <p:spPr bwMode="auto">
              <a:xfrm>
                <a:off x="3202" y="2563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59" name="Freeform 3844"/>
              <p:cNvSpPr>
                <a:spLocks/>
              </p:cNvSpPr>
              <p:nvPr/>
            </p:nvSpPr>
            <p:spPr bwMode="auto">
              <a:xfrm>
                <a:off x="3202" y="2560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60" name="Freeform 3845"/>
              <p:cNvSpPr>
                <a:spLocks/>
              </p:cNvSpPr>
              <p:nvPr/>
            </p:nvSpPr>
            <p:spPr bwMode="auto">
              <a:xfrm>
                <a:off x="3195" y="2560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61" name="Freeform 3846"/>
              <p:cNvSpPr>
                <a:spLocks/>
              </p:cNvSpPr>
              <p:nvPr/>
            </p:nvSpPr>
            <p:spPr bwMode="auto">
              <a:xfrm>
                <a:off x="3193" y="2563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62" name="Line 3847"/>
              <p:cNvSpPr>
                <a:spLocks noChangeShapeType="1"/>
              </p:cNvSpPr>
              <p:nvPr/>
            </p:nvSpPr>
            <p:spPr bwMode="auto">
              <a:xfrm flipH="1" flipV="1">
                <a:off x="3192" y="2218"/>
                <a:ext cx="21" cy="4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63" name="Freeform 3848"/>
              <p:cNvSpPr>
                <a:spLocks/>
              </p:cNvSpPr>
              <p:nvPr/>
            </p:nvSpPr>
            <p:spPr bwMode="auto">
              <a:xfrm>
                <a:off x="3192" y="2158"/>
                <a:ext cx="21" cy="64"/>
              </a:xfrm>
              <a:custGeom>
                <a:avLst/>
                <a:gdLst>
                  <a:gd name="T0" fmla="*/ 10 w 21"/>
                  <a:gd name="T1" fmla="*/ 0 h 64"/>
                  <a:gd name="T2" fmla="*/ 0 w 21"/>
                  <a:gd name="T3" fmla="*/ 60 h 64"/>
                  <a:gd name="T4" fmla="*/ 21 w 21"/>
                  <a:gd name="T5" fmla="*/ 64 h 64"/>
                  <a:gd name="T6" fmla="*/ 10 w 21"/>
                  <a:gd name="T7" fmla="*/ 0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"/>
                  <a:gd name="T13" fmla="*/ 0 h 64"/>
                  <a:gd name="T14" fmla="*/ 21 w 21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" h="64">
                    <a:moveTo>
                      <a:pt x="10" y="0"/>
                    </a:moveTo>
                    <a:lnTo>
                      <a:pt x="0" y="60"/>
                    </a:lnTo>
                    <a:lnTo>
                      <a:pt x="21" y="64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64" name="Line 3849"/>
              <p:cNvSpPr>
                <a:spLocks noChangeShapeType="1"/>
              </p:cNvSpPr>
              <p:nvPr/>
            </p:nvSpPr>
            <p:spPr bwMode="auto">
              <a:xfrm>
                <a:off x="3202" y="2158"/>
                <a:ext cx="11" cy="64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65" name="Freeform 3850"/>
              <p:cNvSpPr>
                <a:spLocks/>
              </p:cNvSpPr>
              <p:nvPr/>
            </p:nvSpPr>
            <p:spPr bwMode="auto">
              <a:xfrm>
                <a:off x="3137" y="2406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66" name="Freeform 3851"/>
              <p:cNvSpPr>
                <a:spLocks/>
              </p:cNvSpPr>
              <p:nvPr/>
            </p:nvSpPr>
            <p:spPr bwMode="auto">
              <a:xfrm>
                <a:off x="3139" y="2406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67" name="Freeform 3852"/>
              <p:cNvSpPr>
                <a:spLocks/>
              </p:cNvSpPr>
              <p:nvPr/>
            </p:nvSpPr>
            <p:spPr bwMode="auto">
              <a:xfrm>
                <a:off x="3146" y="2406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68" name="Freeform 3853"/>
              <p:cNvSpPr>
                <a:spLocks/>
              </p:cNvSpPr>
              <p:nvPr/>
            </p:nvSpPr>
            <p:spPr bwMode="auto">
              <a:xfrm>
                <a:off x="3146" y="2406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69" name="Freeform 3854"/>
              <p:cNvSpPr>
                <a:spLocks/>
              </p:cNvSpPr>
              <p:nvPr/>
            </p:nvSpPr>
            <p:spPr bwMode="auto">
              <a:xfrm>
                <a:off x="3146" y="2400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70" name="Freeform 3855"/>
              <p:cNvSpPr>
                <a:spLocks/>
              </p:cNvSpPr>
              <p:nvPr/>
            </p:nvSpPr>
            <p:spPr bwMode="auto">
              <a:xfrm>
                <a:off x="3146" y="2397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71" name="Freeform 3856"/>
              <p:cNvSpPr>
                <a:spLocks/>
              </p:cNvSpPr>
              <p:nvPr/>
            </p:nvSpPr>
            <p:spPr bwMode="auto">
              <a:xfrm>
                <a:off x="3139" y="2397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72" name="Freeform 3857"/>
              <p:cNvSpPr>
                <a:spLocks/>
              </p:cNvSpPr>
              <p:nvPr/>
            </p:nvSpPr>
            <p:spPr bwMode="auto">
              <a:xfrm>
                <a:off x="3137" y="2400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73" name="Line 3858"/>
              <p:cNvSpPr>
                <a:spLocks noChangeShapeType="1"/>
              </p:cNvSpPr>
              <p:nvPr/>
            </p:nvSpPr>
            <p:spPr bwMode="auto">
              <a:xfrm flipV="1">
                <a:off x="2709" y="2258"/>
                <a:ext cx="1" cy="169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74" name="Line 3859"/>
              <p:cNvSpPr>
                <a:spLocks noChangeShapeType="1"/>
              </p:cNvSpPr>
              <p:nvPr/>
            </p:nvSpPr>
            <p:spPr bwMode="auto">
              <a:xfrm>
                <a:off x="2834" y="2312"/>
                <a:ext cx="1" cy="180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75" name="Freeform 3860"/>
              <p:cNvSpPr>
                <a:spLocks/>
              </p:cNvSpPr>
              <p:nvPr/>
            </p:nvSpPr>
            <p:spPr bwMode="auto">
              <a:xfrm>
                <a:off x="2943" y="2608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76" name="Freeform 3861"/>
              <p:cNvSpPr>
                <a:spLocks/>
              </p:cNvSpPr>
              <p:nvPr/>
            </p:nvSpPr>
            <p:spPr bwMode="auto">
              <a:xfrm>
                <a:off x="2946" y="2608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77" name="Freeform 3862"/>
              <p:cNvSpPr>
                <a:spLocks/>
              </p:cNvSpPr>
              <p:nvPr/>
            </p:nvSpPr>
            <p:spPr bwMode="auto">
              <a:xfrm>
                <a:off x="2953" y="2608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78" name="Freeform 3863"/>
              <p:cNvSpPr>
                <a:spLocks/>
              </p:cNvSpPr>
              <p:nvPr/>
            </p:nvSpPr>
            <p:spPr bwMode="auto">
              <a:xfrm>
                <a:off x="2953" y="2608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79" name="Freeform 3864"/>
              <p:cNvSpPr>
                <a:spLocks/>
              </p:cNvSpPr>
              <p:nvPr/>
            </p:nvSpPr>
            <p:spPr bwMode="auto">
              <a:xfrm>
                <a:off x="2953" y="2602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80" name="Freeform 3865"/>
              <p:cNvSpPr>
                <a:spLocks/>
              </p:cNvSpPr>
              <p:nvPr/>
            </p:nvSpPr>
            <p:spPr bwMode="auto">
              <a:xfrm>
                <a:off x="2953" y="2599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81" name="Freeform 3866"/>
              <p:cNvSpPr>
                <a:spLocks/>
              </p:cNvSpPr>
              <p:nvPr/>
            </p:nvSpPr>
            <p:spPr bwMode="auto">
              <a:xfrm>
                <a:off x="2946" y="2599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82" name="Freeform 3867"/>
              <p:cNvSpPr>
                <a:spLocks/>
              </p:cNvSpPr>
              <p:nvPr/>
            </p:nvSpPr>
            <p:spPr bwMode="auto">
              <a:xfrm>
                <a:off x="2943" y="2602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83" name="Freeform 3868"/>
              <p:cNvSpPr>
                <a:spLocks/>
              </p:cNvSpPr>
              <p:nvPr/>
            </p:nvSpPr>
            <p:spPr bwMode="auto">
              <a:xfrm>
                <a:off x="2896" y="2690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84" name="Freeform 3869"/>
              <p:cNvSpPr>
                <a:spLocks/>
              </p:cNvSpPr>
              <p:nvPr/>
            </p:nvSpPr>
            <p:spPr bwMode="auto">
              <a:xfrm>
                <a:off x="2899" y="2690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85" name="Freeform 3870"/>
              <p:cNvSpPr>
                <a:spLocks/>
              </p:cNvSpPr>
              <p:nvPr/>
            </p:nvSpPr>
            <p:spPr bwMode="auto">
              <a:xfrm>
                <a:off x="2906" y="2690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7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86" name="Freeform 3871"/>
              <p:cNvSpPr>
                <a:spLocks/>
              </p:cNvSpPr>
              <p:nvPr/>
            </p:nvSpPr>
            <p:spPr bwMode="auto">
              <a:xfrm>
                <a:off x="2906" y="2690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87" name="Freeform 3872"/>
              <p:cNvSpPr>
                <a:spLocks/>
              </p:cNvSpPr>
              <p:nvPr/>
            </p:nvSpPr>
            <p:spPr bwMode="auto">
              <a:xfrm>
                <a:off x="2906" y="2683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88" name="Freeform 3873"/>
              <p:cNvSpPr>
                <a:spLocks/>
              </p:cNvSpPr>
              <p:nvPr/>
            </p:nvSpPr>
            <p:spPr bwMode="auto">
              <a:xfrm>
                <a:off x="2906" y="2680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89" name="Freeform 3874"/>
              <p:cNvSpPr>
                <a:spLocks/>
              </p:cNvSpPr>
              <p:nvPr/>
            </p:nvSpPr>
            <p:spPr bwMode="auto">
              <a:xfrm>
                <a:off x="2899" y="2680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90" name="Freeform 3875"/>
              <p:cNvSpPr>
                <a:spLocks/>
              </p:cNvSpPr>
              <p:nvPr/>
            </p:nvSpPr>
            <p:spPr bwMode="auto">
              <a:xfrm>
                <a:off x="2896" y="2683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91" name="Line 3876"/>
              <p:cNvSpPr>
                <a:spLocks noChangeShapeType="1"/>
              </p:cNvSpPr>
              <p:nvPr/>
            </p:nvSpPr>
            <p:spPr bwMode="auto">
              <a:xfrm>
                <a:off x="2917" y="2687"/>
                <a:ext cx="33" cy="3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92" name="Freeform 3877"/>
              <p:cNvSpPr>
                <a:spLocks/>
              </p:cNvSpPr>
              <p:nvPr/>
            </p:nvSpPr>
            <p:spPr bwMode="auto">
              <a:xfrm>
                <a:off x="2810" y="2424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93" name="Freeform 3878"/>
              <p:cNvSpPr>
                <a:spLocks/>
              </p:cNvSpPr>
              <p:nvPr/>
            </p:nvSpPr>
            <p:spPr bwMode="auto">
              <a:xfrm>
                <a:off x="2813" y="2424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94" name="Freeform 3879"/>
              <p:cNvSpPr>
                <a:spLocks/>
              </p:cNvSpPr>
              <p:nvPr/>
            </p:nvSpPr>
            <p:spPr bwMode="auto">
              <a:xfrm>
                <a:off x="2820" y="2424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95" name="Freeform 3880"/>
              <p:cNvSpPr>
                <a:spLocks/>
              </p:cNvSpPr>
              <p:nvPr/>
            </p:nvSpPr>
            <p:spPr bwMode="auto">
              <a:xfrm>
                <a:off x="2820" y="2424"/>
                <a:ext cx="9" cy="6"/>
              </a:xfrm>
              <a:custGeom>
                <a:avLst/>
                <a:gdLst>
                  <a:gd name="T0" fmla="*/ 7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7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7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96" name="Freeform 3881"/>
              <p:cNvSpPr>
                <a:spLocks/>
              </p:cNvSpPr>
              <p:nvPr/>
            </p:nvSpPr>
            <p:spPr bwMode="auto">
              <a:xfrm>
                <a:off x="2820" y="2417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97" name="Freeform 3882"/>
              <p:cNvSpPr>
                <a:spLocks/>
              </p:cNvSpPr>
              <p:nvPr/>
            </p:nvSpPr>
            <p:spPr bwMode="auto">
              <a:xfrm>
                <a:off x="2820" y="2414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98" name="Freeform 3883"/>
              <p:cNvSpPr>
                <a:spLocks/>
              </p:cNvSpPr>
              <p:nvPr/>
            </p:nvSpPr>
            <p:spPr bwMode="auto">
              <a:xfrm>
                <a:off x="2813" y="2414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99" name="Freeform 3884"/>
              <p:cNvSpPr>
                <a:spLocks/>
              </p:cNvSpPr>
              <p:nvPr/>
            </p:nvSpPr>
            <p:spPr bwMode="auto">
              <a:xfrm>
                <a:off x="2810" y="2417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00" name="Line 3885"/>
              <p:cNvSpPr>
                <a:spLocks noChangeShapeType="1"/>
              </p:cNvSpPr>
              <p:nvPr/>
            </p:nvSpPr>
            <p:spPr bwMode="auto">
              <a:xfrm>
                <a:off x="2821" y="2424"/>
                <a:ext cx="33" cy="3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01" name="Freeform 3886"/>
              <p:cNvSpPr>
                <a:spLocks/>
              </p:cNvSpPr>
              <p:nvPr/>
            </p:nvSpPr>
            <p:spPr bwMode="auto">
              <a:xfrm>
                <a:off x="2821" y="2424"/>
                <a:ext cx="33" cy="68"/>
              </a:xfrm>
              <a:custGeom>
                <a:avLst/>
                <a:gdLst>
                  <a:gd name="T0" fmla="*/ 33 w 33"/>
                  <a:gd name="T1" fmla="*/ 3 h 68"/>
                  <a:gd name="T2" fmla="*/ 13 w 33"/>
                  <a:gd name="T3" fmla="*/ 68 h 68"/>
                  <a:gd name="T4" fmla="*/ 0 w 33"/>
                  <a:gd name="T5" fmla="*/ 0 h 68"/>
                  <a:gd name="T6" fmla="*/ 33 w 33"/>
                  <a:gd name="T7" fmla="*/ 3 h 6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"/>
                  <a:gd name="T13" fmla="*/ 0 h 68"/>
                  <a:gd name="T14" fmla="*/ 33 w 33"/>
                  <a:gd name="T15" fmla="*/ 68 h 6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" h="68">
                    <a:moveTo>
                      <a:pt x="33" y="3"/>
                    </a:moveTo>
                    <a:lnTo>
                      <a:pt x="13" y="68"/>
                    </a:lnTo>
                    <a:lnTo>
                      <a:pt x="0" y="0"/>
                    </a:lnTo>
                    <a:lnTo>
                      <a:pt x="33" y="3"/>
                    </a:lnTo>
                    <a:close/>
                  </a:path>
                </a:pathLst>
              </a:custGeom>
              <a:solidFill>
                <a:srgbClr val="0000FF"/>
              </a:solidFill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02" name="Line 3887"/>
              <p:cNvSpPr>
                <a:spLocks noChangeShapeType="1"/>
              </p:cNvSpPr>
              <p:nvPr/>
            </p:nvSpPr>
            <p:spPr bwMode="auto">
              <a:xfrm flipH="1" flipV="1">
                <a:off x="2821" y="2424"/>
                <a:ext cx="13" cy="68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03" name="Freeform 3888"/>
              <p:cNvSpPr>
                <a:spLocks/>
              </p:cNvSpPr>
              <p:nvPr/>
            </p:nvSpPr>
            <p:spPr bwMode="auto">
              <a:xfrm>
                <a:off x="2793" y="2509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04" name="Freeform 3889"/>
              <p:cNvSpPr>
                <a:spLocks/>
              </p:cNvSpPr>
              <p:nvPr/>
            </p:nvSpPr>
            <p:spPr bwMode="auto">
              <a:xfrm>
                <a:off x="2796" y="2509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05" name="Freeform 3890"/>
              <p:cNvSpPr>
                <a:spLocks/>
              </p:cNvSpPr>
              <p:nvPr/>
            </p:nvSpPr>
            <p:spPr bwMode="auto">
              <a:xfrm>
                <a:off x="2803" y="2509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06" name="Freeform 3891"/>
              <p:cNvSpPr>
                <a:spLocks/>
              </p:cNvSpPr>
              <p:nvPr/>
            </p:nvSpPr>
            <p:spPr bwMode="auto">
              <a:xfrm>
                <a:off x="2803" y="2509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07" name="Freeform 3892"/>
              <p:cNvSpPr>
                <a:spLocks/>
              </p:cNvSpPr>
              <p:nvPr/>
            </p:nvSpPr>
            <p:spPr bwMode="auto">
              <a:xfrm>
                <a:off x="2803" y="2503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08" name="Freeform 3893"/>
              <p:cNvSpPr>
                <a:spLocks/>
              </p:cNvSpPr>
              <p:nvPr/>
            </p:nvSpPr>
            <p:spPr bwMode="auto">
              <a:xfrm>
                <a:off x="2803" y="2500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09" name="Freeform 3894"/>
              <p:cNvSpPr>
                <a:spLocks/>
              </p:cNvSpPr>
              <p:nvPr/>
            </p:nvSpPr>
            <p:spPr bwMode="auto">
              <a:xfrm>
                <a:off x="2796" y="2500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10" name="Freeform 3895"/>
              <p:cNvSpPr>
                <a:spLocks/>
              </p:cNvSpPr>
              <p:nvPr/>
            </p:nvSpPr>
            <p:spPr bwMode="auto">
              <a:xfrm>
                <a:off x="2793" y="2503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11" name="Freeform 3896"/>
              <p:cNvSpPr>
                <a:spLocks/>
              </p:cNvSpPr>
              <p:nvPr/>
            </p:nvSpPr>
            <p:spPr bwMode="auto">
              <a:xfrm>
                <a:off x="2746" y="2467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12" name="Freeform 3897"/>
              <p:cNvSpPr>
                <a:spLocks/>
              </p:cNvSpPr>
              <p:nvPr/>
            </p:nvSpPr>
            <p:spPr bwMode="auto">
              <a:xfrm>
                <a:off x="2749" y="2467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13" name="Freeform 3898"/>
              <p:cNvSpPr>
                <a:spLocks/>
              </p:cNvSpPr>
              <p:nvPr/>
            </p:nvSpPr>
            <p:spPr bwMode="auto">
              <a:xfrm>
                <a:off x="2756" y="2467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6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14" name="Freeform 3899"/>
              <p:cNvSpPr>
                <a:spLocks/>
              </p:cNvSpPr>
              <p:nvPr/>
            </p:nvSpPr>
            <p:spPr bwMode="auto">
              <a:xfrm>
                <a:off x="2756" y="2467"/>
                <a:ext cx="9" cy="6"/>
              </a:xfrm>
              <a:custGeom>
                <a:avLst/>
                <a:gdLst>
                  <a:gd name="T0" fmla="*/ 6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6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6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15" name="Freeform 3900"/>
              <p:cNvSpPr>
                <a:spLocks/>
              </p:cNvSpPr>
              <p:nvPr/>
            </p:nvSpPr>
            <p:spPr bwMode="auto">
              <a:xfrm>
                <a:off x="2756" y="2460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16" name="Freeform 3901"/>
              <p:cNvSpPr>
                <a:spLocks/>
              </p:cNvSpPr>
              <p:nvPr/>
            </p:nvSpPr>
            <p:spPr bwMode="auto">
              <a:xfrm>
                <a:off x="2756" y="2457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17" name="Freeform 3902"/>
              <p:cNvSpPr>
                <a:spLocks/>
              </p:cNvSpPr>
              <p:nvPr/>
            </p:nvSpPr>
            <p:spPr bwMode="auto">
              <a:xfrm>
                <a:off x="2749" y="2457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18" name="Freeform 3903"/>
              <p:cNvSpPr>
                <a:spLocks/>
              </p:cNvSpPr>
              <p:nvPr/>
            </p:nvSpPr>
            <p:spPr bwMode="auto">
              <a:xfrm>
                <a:off x="2746" y="2460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19" name="Line 3904"/>
              <p:cNvSpPr>
                <a:spLocks noChangeShapeType="1"/>
              </p:cNvSpPr>
              <p:nvPr/>
            </p:nvSpPr>
            <p:spPr bwMode="auto">
              <a:xfrm flipH="1">
                <a:off x="2834" y="2427"/>
                <a:ext cx="20" cy="65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20" name="Freeform 3905"/>
              <p:cNvSpPr>
                <a:spLocks/>
              </p:cNvSpPr>
              <p:nvPr/>
            </p:nvSpPr>
            <p:spPr bwMode="auto">
              <a:xfrm>
                <a:off x="2931" y="2419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21" name="Freeform 3906"/>
              <p:cNvSpPr>
                <a:spLocks/>
              </p:cNvSpPr>
              <p:nvPr/>
            </p:nvSpPr>
            <p:spPr bwMode="auto">
              <a:xfrm>
                <a:off x="2933" y="2419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22" name="Freeform 3907"/>
              <p:cNvSpPr>
                <a:spLocks/>
              </p:cNvSpPr>
              <p:nvPr/>
            </p:nvSpPr>
            <p:spPr bwMode="auto">
              <a:xfrm>
                <a:off x="2940" y="2419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23" name="Freeform 3908"/>
              <p:cNvSpPr>
                <a:spLocks/>
              </p:cNvSpPr>
              <p:nvPr/>
            </p:nvSpPr>
            <p:spPr bwMode="auto">
              <a:xfrm>
                <a:off x="2940" y="2419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24" name="Freeform 3909"/>
              <p:cNvSpPr>
                <a:spLocks/>
              </p:cNvSpPr>
              <p:nvPr/>
            </p:nvSpPr>
            <p:spPr bwMode="auto">
              <a:xfrm>
                <a:off x="2940" y="2413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25" name="Freeform 3910"/>
              <p:cNvSpPr>
                <a:spLocks/>
              </p:cNvSpPr>
              <p:nvPr/>
            </p:nvSpPr>
            <p:spPr bwMode="auto">
              <a:xfrm>
                <a:off x="2940" y="2410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26" name="Freeform 3911"/>
              <p:cNvSpPr>
                <a:spLocks/>
              </p:cNvSpPr>
              <p:nvPr/>
            </p:nvSpPr>
            <p:spPr bwMode="auto">
              <a:xfrm>
                <a:off x="2933" y="2410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27" name="Freeform 3912"/>
              <p:cNvSpPr>
                <a:spLocks/>
              </p:cNvSpPr>
              <p:nvPr/>
            </p:nvSpPr>
            <p:spPr bwMode="auto">
              <a:xfrm>
                <a:off x="2931" y="2413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28" name="Freeform 3913"/>
              <p:cNvSpPr>
                <a:spLocks/>
              </p:cNvSpPr>
              <p:nvPr/>
            </p:nvSpPr>
            <p:spPr bwMode="auto">
              <a:xfrm>
                <a:off x="3132" y="2548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29" name="Freeform 3914"/>
              <p:cNvSpPr>
                <a:spLocks/>
              </p:cNvSpPr>
              <p:nvPr/>
            </p:nvSpPr>
            <p:spPr bwMode="auto">
              <a:xfrm>
                <a:off x="3135" y="2548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30" name="Freeform 3915"/>
              <p:cNvSpPr>
                <a:spLocks/>
              </p:cNvSpPr>
              <p:nvPr/>
            </p:nvSpPr>
            <p:spPr bwMode="auto">
              <a:xfrm>
                <a:off x="3142" y="2548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31" name="Freeform 3916"/>
              <p:cNvSpPr>
                <a:spLocks/>
              </p:cNvSpPr>
              <p:nvPr/>
            </p:nvSpPr>
            <p:spPr bwMode="auto">
              <a:xfrm>
                <a:off x="3142" y="2548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32" name="Freeform 3917"/>
              <p:cNvSpPr>
                <a:spLocks/>
              </p:cNvSpPr>
              <p:nvPr/>
            </p:nvSpPr>
            <p:spPr bwMode="auto">
              <a:xfrm>
                <a:off x="3142" y="2541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33" name="Freeform 3918"/>
              <p:cNvSpPr>
                <a:spLocks/>
              </p:cNvSpPr>
              <p:nvPr/>
            </p:nvSpPr>
            <p:spPr bwMode="auto">
              <a:xfrm>
                <a:off x="3142" y="2538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34" name="Freeform 3919"/>
              <p:cNvSpPr>
                <a:spLocks/>
              </p:cNvSpPr>
              <p:nvPr/>
            </p:nvSpPr>
            <p:spPr bwMode="auto">
              <a:xfrm>
                <a:off x="3135" y="2538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35" name="Freeform 3920"/>
              <p:cNvSpPr>
                <a:spLocks/>
              </p:cNvSpPr>
              <p:nvPr/>
            </p:nvSpPr>
            <p:spPr bwMode="auto">
              <a:xfrm>
                <a:off x="3132" y="2541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36" name="Freeform 3921"/>
              <p:cNvSpPr>
                <a:spLocks/>
              </p:cNvSpPr>
              <p:nvPr/>
            </p:nvSpPr>
            <p:spPr bwMode="auto">
              <a:xfrm>
                <a:off x="3051" y="2552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37" name="Freeform 3922"/>
              <p:cNvSpPr>
                <a:spLocks/>
              </p:cNvSpPr>
              <p:nvPr/>
            </p:nvSpPr>
            <p:spPr bwMode="auto">
              <a:xfrm>
                <a:off x="3054" y="2552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38" name="Freeform 3923"/>
              <p:cNvSpPr>
                <a:spLocks/>
              </p:cNvSpPr>
              <p:nvPr/>
            </p:nvSpPr>
            <p:spPr bwMode="auto">
              <a:xfrm>
                <a:off x="3060" y="2552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39" name="Freeform 3924"/>
              <p:cNvSpPr>
                <a:spLocks/>
              </p:cNvSpPr>
              <p:nvPr/>
            </p:nvSpPr>
            <p:spPr bwMode="auto">
              <a:xfrm>
                <a:off x="3060" y="2552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40" name="Freeform 3925"/>
              <p:cNvSpPr>
                <a:spLocks/>
              </p:cNvSpPr>
              <p:nvPr/>
            </p:nvSpPr>
            <p:spPr bwMode="auto">
              <a:xfrm>
                <a:off x="3060" y="2546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41" name="Freeform 3926"/>
              <p:cNvSpPr>
                <a:spLocks/>
              </p:cNvSpPr>
              <p:nvPr/>
            </p:nvSpPr>
            <p:spPr bwMode="auto">
              <a:xfrm>
                <a:off x="3060" y="2543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42" name="Freeform 3927"/>
              <p:cNvSpPr>
                <a:spLocks/>
              </p:cNvSpPr>
              <p:nvPr/>
            </p:nvSpPr>
            <p:spPr bwMode="auto">
              <a:xfrm>
                <a:off x="3054" y="2543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43" name="Freeform 3928"/>
              <p:cNvSpPr>
                <a:spLocks/>
              </p:cNvSpPr>
              <p:nvPr/>
            </p:nvSpPr>
            <p:spPr bwMode="auto">
              <a:xfrm>
                <a:off x="3051" y="2546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44" name="Freeform 3929"/>
              <p:cNvSpPr>
                <a:spLocks/>
              </p:cNvSpPr>
              <p:nvPr/>
            </p:nvSpPr>
            <p:spPr bwMode="auto">
              <a:xfrm>
                <a:off x="3141" y="2686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45" name="Freeform 3930"/>
              <p:cNvSpPr>
                <a:spLocks/>
              </p:cNvSpPr>
              <p:nvPr/>
            </p:nvSpPr>
            <p:spPr bwMode="auto">
              <a:xfrm>
                <a:off x="3144" y="2686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46" name="Freeform 3931"/>
              <p:cNvSpPr>
                <a:spLocks/>
              </p:cNvSpPr>
              <p:nvPr/>
            </p:nvSpPr>
            <p:spPr bwMode="auto">
              <a:xfrm>
                <a:off x="3151" y="2686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6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47" name="Freeform 3932"/>
              <p:cNvSpPr>
                <a:spLocks/>
              </p:cNvSpPr>
              <p:nvPr/>
            </p:nvSpPr>
            <p:spPr bwMode="auto">
              <a:xfrm>
                <a:off x="3151" y="2686"/>
                <a:ext cx="9" cy="6"/>
              </a:xfrm>
              <a:custGeom>
                <a:avLst/>
                <a:gdLst>
                  <a:gd name="T0" fmla="*/ 6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6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6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48" name="Freeform 3933"/>
              <p:cNvSpPr>
                <a:spLocks/>
              </p:cNvSpPr>
              <p:nvPr/>
            </p:nvSpPr>
            <p:spPr bwMode="auto">
              <a:xfrm>
                <a:off x="3151" y="2679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49" name="Freeform 3934"/>
              <p:cNvSpPr>
                <a:spLocks/>
              </p:cNvSpPr>
              <p:nvPr/>
            </p:nvSpPr>
            <p:spPr bwMode="auto">
              <a:xfrm>
                <a:off x="3151" y="2676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50" name="Freeform 3935"/>
              <p:cNvSpPr>
                <a:spLocks/>
              </p:cNvSpPr>
              <p:nvPr/>
            </p:nvSpPr>
            <p:spPr bwMode="auto">
              <a:xfrm>
                <a:off x="3144" y="2676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51" name="Freeform 3936"/>
              <p:cNvSpPr>
                <a:spLocks/>
              </p:cNvSpPr>
              <p:nvPr/>
            </p:nvSpPr>
            <p:spPr bwMode="auto">
              <a:xfrm>
                <a:off x="3141" y="2679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52" name="Freeform 3937"/>
              <p:cNvSpPr>
                <a:spLocks/>
              </p:cNvSpPr>
              <p:nvPr/>
            </p:nvSpPr>
            <p:spPr bwMode="auto">
              <a:xfrm>
                <a:off x="3137" y="2655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53" name="Freeform 3938"/>
              <p:cNvSpPr>
                <a:spLocks/>
              </p:cNvSpPr>
              <p:nvPr/>
            </p:nvSpPr>
            <p:spPr bwMode="auto">
              <a:xfrm>
                <a:off x="3139" y="2655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54" name="Freeform 3939"/>
              <p:cNvSpPr>
                <a:spLocks/>
              </p:cNvSpPr>
              <p:nvPr/>
            </p:nvSpPr>
            <p:spPr bwMode="auto">
              <a:xfrm>
                <a:off x="3146" y="2655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55" name="Freeform 3940"/>
              <p:cNvSpPr>
                <a:spLocks/>
              </p:cNvSpPr>
              <p:nvPr/>
            </p:nvSpPr>
            <p:spPr bwMode="auto">
              <a:xfrm>
                <a:off x="3146" y="2655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56" name="Freeform 3941"/>
              <p:cNvSpPr>
                <a:spLocks/>
              </p:cNvSpPr>
              <p:nvPr/>
            </p:nvSpPr>
            <p:spPr bwMode="auto">
              <a:xfrm>
                <a:off x="3146" y="2649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57" name="Freeform 3942"/>
              <p:cNvSpPr>
                <a:spLocks/>
              </p:cNvSpPr>
              <p:nvPr/>
            </p:nvSpPr>
            <p:spPr bwMode="auto">
              <a:xfrm>
                <a:off x="3146" y="2646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58" name="Freeform 3943"/>
              <p:cNvSpPr>
                <a:spLocks/>
              </p:cNvSpPr>
              <p:nvPr/>
            </p:nvSpPr>
            <p:spPr bwMode="auto">
              <a:xfrm>
                <a:off x="3139" y="2646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59" name="Freeform 3944"/>
              <p:cNvSpPr>
                <a:spLocks/>
              </p:cNvSpPr>
              <p:nvPr/>
            </p:nvSpPr>
            <p:spPr bwMode="auto">
              <a:xfrm>
                <a:off x="3137" y="2649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60" name="Freeform 3945"/>
              <p:cNvSpPr>
                <a:spLocks/>
              </p:cNvSpPr>
              <p:nvPr/>
            </p:nvSpPr>
            <p:spPr bwMode="auto">
              <a:xfrm>
                <a:off x="3137" y="2591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61" name="Freeform 3946"/>
              <p:cNvSpPr>
                <a:spLocks/>
              </p:cNvSpPr>
              <p:nvPr/>
            </p:nvSpPr>
            <p:spPr bwMode="auto">
              <a:xfrm>
                <a:off x="3139" y="2591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62" name="Freeform 3947"/>
              <p:cNvSpPr>
                <a:spLocks/>
              </p:cNvSpPr>
              <p:nvPr/>
            </p:nvSpPr>
            <p:spPr bwMode="auto">
              <a:xfrm>
                <a:off x="3146" y="2591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63" name="Freeform 3948"/>
              <p:cNvSpPr>
                <a:spLocks/>
              </p:cNvSpPr>
              <p:nvPr/>
            </p:nvSpPr>
            <p:spPr bwMode="auto">
              <a:xfrm>
                <a:off x="3146" y="2591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64" name="Freeform 3949"/>
              <p:cNvSpPr>
                <a:spLocks/>
              </p:cNvSpPr>
              <p:nvPr/>
            </p:nvSpPr>
            <p:spPr bwMode="auto">
              <a:xfrm>
                <a:off x="3146" y="2584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65" name="Freeform 3950"/>
              <p:cNvSpPr>
                <a:spLocks/>
              </p:cNvSpPr>
              <p:nvPr/>
            </p:nvSpPr>
            <p:spPr bwMode="auto">
              <a:xfrm>
                <a:off x="3146" y="2581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66" name="Freeform 3951"/>
              <p:cNvSpPr>
                <a:spLocks/>
              </p:cNvSpPr>
              <p:nvPr/>
            </p:nvSpPr>
            <p:spPr bwMode="auto">
              <a:xfrm>
                <a:off x="3139" y="2581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67" name="Freeform 3952"/>
              <p:cNvSpPr>
                <a:spLocks/>
              </p:cNvSpPr>
              <p:nvPr/>
            </p:nvSpPr>
            <p:spPr bwMode="auto">
              <a:xfrm>
                <a:off x="3137" y="2584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68" name="Freeform 3953"/>
              <p:cNvSpPr>
                <a:spLocks/>
              </p:cNvSpPr>
              <p:nvPr/>
            </p:nvSpPr>
            <p:spPr bwMode="auto">
              <a:xfrm>
                <a:off x="3141" y="2625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69" name="Freeform 3954"/>
              <p:cNvSpPr>
                <a:spLocks/>
              </p:cNvSpPr>
              <p:nvPr/>
            </p:nvSpPr>
            <p:spPr bwMode="auto">
              <a:xfrm>
                <a:off x="3144" y="2625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1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70" name="Freeform 3955"/>
              <p:cNvSpPr>
                <a:spLocks/>
              </p:cNvSpPr>
              <p:nvPr/>
            </p:nvSpPr>
            <p:spPr bwMode="auto">
              <a:xfrm>
                <a:off x="3151" y="2625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1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71" name="Freeform 3956"/>
              <p:cNvSpPr>
                <a:spLocks/>
              </p:cNvSpPr>
              <p:nvPr/>
            </p:nvSpPr>
            <p:spPr bwMode="auto">
              <a:xfrm>
                <a:off x="3151" y="2625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72" name="Freeform 3957"/>
              <p:cNvSpPr>
                <a:spLocks/>
              </p:cNvSpPr>
              <p:nvPr/>
            </p:nvSpPr>
            <p:spPr bwMode="auto">
              <a:xfrm>
                <a:off x="3151" y="2619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6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73" name="Freeform 3958"/>
              <p:cNvSpPr>
                <a:spLocks/>
              </p:cNvSpPr>
              <p:nvPr/>
            </p:nvSpPr>
            <p:spPr bwMode="auto">
              <a:xfrm>
                <a:off x="3151" y="2616"/>
                <a:ext cx="6" cy="9"/>
              </a:xfrm>
              <a:custGeom>
                <a:avLst/>
                <a:gdLst>
                  <a:gd name="T0" fmla="*/ 6 w 6"/>
                  <a:gd name="T1" fmla="*/ 3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74" name="Freeform 3959"/>
              <p:cNvSpPr>
                <a:spLocks/>
              </p:cNvSpPr>
              <p:nvPr/>
            </p:nvSpPr>
            <p:spPr bwMode="auto">
              <a:xfrm>
                <a:off x="3144" y="2616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75" name="Freeform 3960"/>
              <p:cNvSpPr>
                <a:spLocks/>
              </p:cNvSpPr>
              <p:nvPr/>
            </p:nvSpPr>
            <p:spPr bwMode="auto">
              <a:xfrm>
                <a:off x="3141" y="2619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76" name="Freeform 3961"/>
              <p:cNvSpPr>
                <a:spLocks/>
              </p:cNvSpPr>
              <p:nvPr/>
            </p:nvSpPr>
            <p:spPr bwMode="auto">
              <a:xfrm>
                <a:off x="3141" y="2574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77" name="Freeform 3962"/>
              <p:cNvSpPr>
                <a:spLocks/>
              </p:cNvSpPr>
              <p:nvPr/>
            </p:nvSpPr>
            <p:spPr bwMode="auto">
              <a:xfrm>
                <a:off x="3144" y="2574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78" name="Freeform 3963"/>
              <p:cNvSpPr>
                <a:spLocks/>
              </p:cNvSpPr>
              <p:nvPr/>
            </p:nvSpPr>
            <p:spPr bwMode="auto">
              <a:xfrm>
                <a:off x="3151" y="2574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7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79" name="Freeform 3964"/>
              <p:cNvSpPr>
                <a:spLocks/>
              </p:cNvSpPr>
              <p:nvPr/>
            </p:nvSpPr>
            <p:spPr bwMode="auto">
              <a:xfrm>
                <a:off x="3151" y="2574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80" name="Freeform 3965"/>
              <p:cNvSpPr>
                <a:spLocks/>
              </p:cNvSpPr>
              <p:nvPr/>
            </p:nvSpPr>
            <p:spPr bwMode="auto">
              <a:xfrm>
                <a:off x="3151" y="2567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81" name="Freeform 3966"/>
              <p:cNvSpPr>
                <a:spLocks/>
              </p:cNvSpPr>
              <p:nvPr/>
            </p:nvSpPr>
            <p:spPr bwMode="auto">
              <a:xfrm>
                <a:off x="3151" y="2564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82" name="Freeform 3967"/>
              <p:cNvSpPr>
                <a:spLocks/>
              </p:cNvSpPr>
              <p:nvPr/>
            </p:nvSpPr>
            <p:spPr bwMode="auto">
              <a:xfrm>
                <a:off x="3144" y="2564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83" name="Freeform 3968"/>
              <p:cNvSpPr>
                <a:spLocks/>
              </p:cNvSpPr>
              <p:nvPr/>
            </p:nvSpPr>
            <p:spPr bwMode="auto">
              <a:xfrm>
                <a:off x="3141" y="2567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84" name="Freeform 3969"/>
              <p:cNvSpPr>
                <a:spLocks/>
              </p:cNvSpPr>
              <p:nvPr/>
            </p:nvSpPr>
            <p:spPr bwMode="auto">
              <a:xfrm>
                <a:off x="3128" y="2475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85" name="Freeform 3970"/>
              <p:cNvSpPr>
                <a:spLocks/>
              </p:cNvSpPr>
              <p:nvPr/>
            </p:nvSpPr>
            <p:spPr bwMode="auto">
              <a:xfrm>
                <a:off x="3131" y="2475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86" name="Freeform 3971"/>
              <p:cNvSpPr>
                <a:spLocks/>
              </p:cNvSpPr>
              <p:nvPr/>
            </p:nvSpPr>
            <p:spPr bwMode="auto">
              <a:xfrm>
                <a:off x="3138" y="2475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87" name="Freeform 3972"/>
              <p:cNvSpPr>
                <a:spLocks/>
              </p:cNvSpPr>
              <p:nvPr/>
            </p:nvSpPr>
            <p:spPr bwMode="auto">
              <a:xfrm>
                <a:off x="3138" y="2475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88" name="Freeform 3973"/>
              <p:cNvSpPr>
                <a:spLocks/>
              </p:cNvSpPr>
              <p:nvPr/>
            </p:nvSpPr>
            <p:spPr bwMode="auto">
              <a:xfrm>
                <a:off x="3138" y="2468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89" name="Freeform 3974"/>
              <p:cNvSpPr>
                <a:spLocks/>
              </p:cNvSpPr>
              <p:nvPr/>
            </p:nvSpPr>
            <p:spPr bwMode="auto">
              <a:xfrm>
                <a:off x="3138" y="2466"/>
                <a:ext cx="6" cy="9"/>
              </a:xfrm>
              <a:custGeom>
                <a:avLst/>
                <a:gdLst>
                  <a:gd name="T0" fmla="*/ 6 w 6"/>
                  <a:gd name="T1" fmla="*/ 2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90" name="Freeform 3975"/>
              <p:cNvSpPr>
                <a:spLocks/>
              </p:cNvSpPr>
              <p:nvPr/>
            </p:nvSpPr>
            <p:spPr bwMode="auto">
              <a:xfrm>
                <a:off x="3131" y="2466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91" name="Freeform 3976"/>
              <p:cNvSpPr>
                <a:spLocks/>
              </p:cNvSpPr>
              <p:nvPr/>
            </p:nvSpPr>
            <p:spPr bwMode="auto">
              <a:xfrm>
                <a:off x="3128" y="2468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92" name="Freeform 3977"/>
              <p:cNvSpPr>
                <a:spLocks/>
              </p:cNvSpPr>
              <p:nvPr/>
            </p:nvSpPr>
            <p:spPr bwMode="auto">
              <a:xfrm>
                <a:off x="3141" y="2501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93" name="Freeform 3978"/>
              <p:cNvSpPr>
                <a:spLocks/>
              </p:cNvSpPr>
              <p:nvPr/>
            </p:nvSpPr>
            <p:spPr bwMode="auto">
              <a:xfrm>
                <a:off x="3144" y="2501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94" name="Freeform 3979"/>
              <p:cNvSpPr>
                <a:spLocks/>
              </p:cNvSpPr>
              <p:nvPr/>
            </p:nvSpPr>
            <p:spPr bwMode="auto">
              <a:xfrm>
                <a:off x="3151" y="2501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7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95" name="Freeform 3980"/>
              <p:cNvSpPr>
                <a:spLocks/>
              </p:cNvSpPr>
              <p:nvPr/>
            </p:nvSpPr>
            <p:spPr bwMode="auto">
              <a:xfrm>
                <a:off x="3151" y="2501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96" name="Freeform 3981"/>
              <p:cNvSpPr>
                <a:spLocks/>
              </p:cNvSpPr>
              <p:nvPr/>
            </p:nvSpPr>
            <p:spPr bwMode="auto">
              <a:xfrm>
                <a:off x="3151" y="2494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97" name="Freeform 3982"/>
              <p:cNvSpPr>
                <a:spLocks/>
              </p:cNvSpPr>
              <p:nvPr/>
            </p:nvSpPr>
            <p:spPr bwMode="auto">
              <a:xfrm>
                <a:off x="3151" y="2491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98" name="Freeform 3983"/>
              <p:cNvSpPr>
                <a:spLocks/>
              </p:cNvSpPr>
              <p:nvPr/>
            </p:nvSpPr>
            <p:spPr bwMode="auto">
              <a:xfrm>
                <a:off x="3144" y="2491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399" name="Freeform 3984"/>
              <p:cNvSpPr>
                <a:spLocks/>
              </p:cNvSpPr>
              <p:nvPr/>
            </p:nvSpPr>
            <p:spPr bwMode="auto">
              <a:xfrm>
                <a:off x="3141" y="2494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00" name="Freeform 3985"/>
              <p:cNvSpPr>
                <a:spLocks/>
              </p:cNvSpPr>
              <p:nvPr/>
            </p:nvSpPr>
            <p:spPr bwMode="auto">
              <a:xfrm>
                <a:off x="3137" y="2522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01" name="Freeform 3986"/>
              <p:cNvSpPr>
                <a:spLocks/>
              </p:cNvSpPr>
              <p:nvPr/>
            </p:nvSpPr>
            <p:spPr bwMode="auto">
              <a:xfrm>
                <a:off x="3139" y="2522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02" name="Freeform 3987"/>
              <p:cNvSpPr>
                <a:spLocks/>
              </p:cNvSpPr>
              <p:nvPr/>
            </p:nvSpPr>
            <p:spPr bwMode="auto">
              <a:xfrm>
                <a:off x="3146" y="2522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03" name="Freeform 3988"/>
              <p:cNvSpPr>
                <a:spLocks/>
              </p:cNvSpPr>
              <p:nvPr/>
            </p:nvSpPr>
            <p:spPr bwMode="auto">
              <a:xfrm>
                <a:off x="3146" y="2522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04" name="Freeform 3989"/>
              <p:cNvSpPr>
                <a:spLocks/>
              </p:cNvSpPr>
              <p:nvPr/>
            </p:nvSpPr>
            <p:spPr bwMode="auto">
              <a:xfrm>
                <a:off x="3146" y="2516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05" name="Freeform 3990"/>
              <p:cNvSpPr>
                <a:spLocks/>
              </p:cNvSpPr>
              <p:nvPr/>
            </p:nvSpPr>
            <p:spPr bwMode="auto">
              <a:xfrm>
                <a:off x="3146" y="2513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06" name="Freeform 3991"/>
              <p:cNvSpPr>
                <a:spLocks/>
              </p:cNvSpPr>
              <p:nvPr/>
            </p:nvSpPr>
            <p:spPr bwMode="auto">
              <a:xfrm>
                <a:off x="3139" y="2513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07" name="Freeform 3992"/>
              <p:cNvSpPr>
                <a:spLocks/>
              </p:cNvSpPr>
              <p:nvPr/>
            </p:nvSpPr>
            <p:spPr bwMode="auto">
              <a:xfrm>
                <a:off x="3137" y="2516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08" name="Freeform 3993"/>
              <p:cNvSpPr>
                <a:spLocks/>
              </p:cNvSpPr>
              <p:nvPr/>
            </p:nvSpPr>
            <p:spPr bwMode="auto">
              <a:xfrm>
                <a:off x="3137" y="2432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09" name="Freeform 3994"/>
              <p:cNvSpPr>
                <a:spLocks/>
              </p:cNvSpPr>
              <p:nvPr/>
            </p:nvSpPr>
            <p:spPr bwMode="auto">
              <a:xfrm>
                <a:off x="3139" y="2432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10" name="Freeform 3995"/>
              <p:cNvSpPr>
                <a:spLocks/>
              </p:cNvSpPr>
              <p:nvPr/>
            </p:nvSpPr>
            <p:spPr bwMode="auto">
              <a:xfrm>
                <a:off x="3146" y="2432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11" name="Freeform 3996"/>
              <p:cNvSpPr>
                <a:spLocks/>
              </p:cNvSpPr>
              <p:nvPr/>
            </p:nvSpPr>
            <p:spPr bwMode="auto">
              <a:xfrm>
                <a:off x="3146" y="2432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12" name="Freeform 3997"/>
              <p:cNvSpPr>
                <a:spLocks/>
              </p:cNvSpPr>
              <p:nvPr/>
            </p:nvSpPr>
            <p:spPr bwMode="auto">
              <a:xfrm>
                <a:off x="3146" y="2425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13" name="Freeform 3998"/>
              <p:cNvSpPr>
                <a:spLocks/>
              </p:cNvSpPr>
              <p:nvPr/>
            </p:nvSpPr>
            <p:spPr bwMode="auto">
              <a:xfrm>
                <a:off x="3146" y="2423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14" name="Freeform 3999"/>
              <p:cNvSpPr>
                <a:spLocks/>
              </p:cNvSpPr>
              <p:nvPr/>
            </p:nvSpPr>
            <p:spPr bwMode="auto">
              <a:xfrm>
                <a:off x="3139" y="2423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15" name="Freeform 4000"/>
              <p:cNvSpPr>
                <a:spLocks/>
              </p:cNvSpPr>
              <p:nvPr/>
            </p:nvSpPr>
            <p:spPr bwMode="auto">
              <a:xfrm>
                <a:off x="3137" y="2425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16" name="Freeform 4001"/>
              <p:cNvSpPr>
                <a:spLocks/>
              </p:cNvSpPr>
              <p:nvPr/>
            </p:nvSpPr>
            <p:spPr bwMode="auto">
              <a:xfrm>
                <a:off x="3137" y="2454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2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2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17" name="Freeform 4002"/>
              <p:cNvSpPr>
                <a:spLocks/>
              </p:cNvSpPr>
              <p:nvPr/>
            </p:nvSpPr>
            <p:spPr bwMode="auto">
              <a:xfrm>
                <a:off x="3139" y="2454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18" name="Freeform 4003"/>
              <p:cNvSpPr>
                <a:spLocks/>
              </p:cNvSpPr>
              <p:nvPr/>
            </p:nvSpPr>
            <p:spPr bwMode="auto">
              <a:xfrm>
                <a:off x="3146" y="2454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19" name="Freeform 4004"/>
              <p:cNvSpPr>
                <a:spLocks/>
              </p:cNvSpPr>
              <p:nvPr/>
            </p:nvSpPr>
            <p:spPr bwMode="auto">
              <a:xfrm>
                <a:off x="3146" y="2454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20" name="Freeform 4005"/>
              <p:cNvSpPr>
                <a:spLocks/>
              </p:cNvSpPr>
              <p:nvPr/>
            </p:nvSpPr>
            <p:spPr bwMode="auto">
              <a:xfrm>
                <a:off x="3146" y="2447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21" name="Freeform 4006"/>
              <p:cNvSpPr>
                <a:spLocks/>
              </p:cNvSpPr>
              <p:nvPr/>
            </p:nvSpPr>
            <p:spPr bwMode="auto">
              <a:xfrm>
                <a:off x="3146" y="2444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22" name="Freeform 4007"/>
              <p:cNvSpPr>
                <a:spLocks/>
              </p:cNvSpPr>
              <p:nvPr/>
            </p:nvSpPr>
            <p:spPr bwMode="auto">
              <a:xfrm>
                <a:off x="3139" y="2444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23" name="Freeform 4008"/>
              <p:cNvSpPr>
                <a:spLocks/>
              </p:cNvSpPr>
              <p:nvPr/>
            </p:nvSpPr>
            <p:spPr bwMode="auto">
              <a:xfrm>
                <a:off x="3137" y="2447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24" name="Line 4009"/>
              <p:cNvSpPr>
                <a:spLocks noChangeShapeType="1"/>
              </p:cNvSpPr>
              <p:nvPr/>
            </p:nvSpPr>
            <p:spPr bwMode="auto">
              <a:xfrm>
                <a:off x="2710" y="2190"/>
                <a:ext cx="11" cy="64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25" name="Freeform 4010"/>
              <p:cNvSpPr>
                <a:spLocks/>
              </p:cNvSpPr>
              <p:nvPr/>
            </p:nvSpPr>
            <p:spPr bwMode="auto">
              <a:xfrm>
                <a:off x="2832" y="2286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26" name="Freeform 4011"/>
              <p:cNvSpPr>
                <a:spLocks/>
              </p:cNvSpPr>
              <p:nvPr/>
            </p:nvSpPr>
            <p:spPr bwMode="auto">
              <a:xfrm>
                <a:off x="2835" y="2286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27" name="Freeform 4012"/>
              <p:cNvSpPr>
                <a:spLocks/>
              </p:cNvSpPr>
              <p:nvPr/>
            </p:nvSpPr>
            <p:spPr bwMode="auto">
              <a:xfrm>
                <a:off x="2842" y="2286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28" name="Freeform 4013"/>
              <p:cNvSpPr>
                <a:spLocks/>
              </p:cNvSpPr>
              <p:nvPr/>
            </p:nvSpPr>
            <p:spPr bwMode="auto">
              <a:xfrm>
                <a:off x="2842" y="2286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29" name="Freeform 4014"/>
              <p:cNvSpPr>
                <a:spLocks/>
              </p:cNvSpPr>
              <p:nvPr/>
            </p:nvSpPr>
            <p:spPr bwMode="auto">
              <a:xfrm>
                <a:off x="2842" y="2279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30" name="Freeform 4015"/>
              <p:cNvSpPr>
                <a:spLocks/>
              </p:cNvSpPr>
              <p:nvPr/>
            </p:nvSpPr>
            <p:spPr bwMode="auto">
              <a:xfrm>
                <a:off x="2842" y="2277"/>
                <a:ext cx="6" cy="9"/>
              </a:xfrm>
              <a:custGeom>
                <a:avLst/>
                <a:gdLst>
                  <a:gd name="T0" fmla="*/ 6 w 6"/>
                  <a:gd name="T1" fmla="*/ 2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31" name="Freeform 4016"/>
              <p:cNvSpPr>
                <a:spLocks/>
              </p:cNvSpPr>
              <p:nvPr/>
            </p:nvSpPr>
            <p:spPr bwMode="auto">
              <a:xfrm>
                <a:off x="2835" y="2277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32" name="Freeform 4017"/>
              <p:cNvSpPr>
                <a:spLocks/>
              </p:cNvSpPr>
              <p:nvPr/>
            </p:nvSpPr>
            <p:spPr bwMode="auto">
              <a:xfrm>
                <a:off x="2832" y="2279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33" name="Freeform 4018"/>
              <p:cNvSpPr>
                <a:spLocks/>
              </p:cNvSpPr>
              <p:nvPr/>
            </p:nvSpPr>
            <p:spPr bwMode="auto">
              <a:xfrm>
                <a:off x="2926" y="2308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34" name="Freeform 4019"/>
              <p:cNvSpPr>
                <a:spLocks/>
              </p:cNvSpPr>
              <p:nvPr/>
            </p:nvSpPr>
            <p:spPr bwMode="auto">
              <a:xfrm>
                <a:off x="2929" y="2308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35" name="Freeform 4020"/>
              <p:cNvSpPr>
                <a:spLocks/>
              </p:cNvSpPr>
              <p:nvPr/>
            </p:nvSpPr>
            <p:spPr bwMode="auto">
              <a:xfrm>
                <a:off x="2936" y="2308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36" name="Freeform 4021"/>
              <p:cNvSpPr>
                <a:spLocks/>
              </p:cNvSpPr>
              <p:nvPr/>
            </p:nvSpPr>
            <p:spPr bwMode="auto">
              <a:xfrm>
                <a:off x="2936" y="2308"/>
                <a:ext cx="9" cy="6"/>
              </a:xfrm>
              <a:custGeom>
                <a:avLst/>
                <a:gdLst>
                  <a:gd name="T0" fmla="*/ 7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7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7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37" name="Freeform 4022"/>
              <p:cNvSpPr>
                <a:spLocks/>
              </p:cNvSpPr>
              <p:nvPr/>
            </p:nvSpPr>
            <p:spPr bwMode="auto">
              <a:xfrm>
                <a:off x="2936" y="2301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38" name="Freeform 4023"/>
              <p:cNvSpPr>
                <a:spLocks/>
              </p:cNvSpPr>
              <p:nvPr/>
            </p:nvSpPr>
            <p:spPr bwMode="auto">
              <a:xfrm>
                <a:off x="2936" y="2298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439" name="Freeform 4024"/>
              <p:cNvSpPr>
                <a:spLocks/>
              </p:cNvSpPr>
              <p:nvPr/>
            </p:nvSpPr>
            <p:spPr bwMode="auto">
              <a:xfrm>
                <a:off x="2929" y="2298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24641" name="Group 4025"/>
            <p:cNvGrpSpPr>
              <a:grpSpLocks/>
            </p:cNvGrpSpPr>
            <p:nvPr/>
          </p:nvGrpSpPr>
          <p:grpSpPr bwMode="auto">
            <a:xfrm>
              <a:off x="2875" y="2083"/>
              <a:ext cx="757" cy="475"/>
              <a:chOff x="2875" y="2083"/>
              <a:chExt cx="757" cy="475"/>
            </a:xfrm>
          </p:grpSpPr>
          <p:sp>
            <p:nvSpPr>
              <p:cNvPr id="26040" name="Freeform 4026"/>
              <p:cNvSpPr>
                <a:spLocks/>
              </p:cNvSpPr>
              <p:nvPr/>
            </p:nvSpPr>
            <p:spPr bwMode="auto">
              <a:xfrm>
                <a:off x="2926" y="2301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41" name="Freeform 4027"/>
              <p:cNvSpPr>
                <a:spLocks/>
              </p:cNvSpPr>
              <p:nvPr/>
            </p:nvSpPr>
            <p:spPr bwMode="auto">
              <a:xfrm>
                <a:off x="2875" y="2196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42" name="Freeform 4028"/>
              <p:cNvSpPr>
                <a:spLocks/>
              </p:cNvSpPr>
              <p:nvPr/>
            </p:nvSpPr>
            <p:spPr bwMode="auto">
              <a:xfrm>
                <a:off x="2878" y="2196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43" name="Freeform 4029"/>
              <p:cNvSpPr>
                <a:spLocks/>
              </p:cNvSpPr>
              <p:nvPr/>
            </p:nvSpPr>
            <p:spPr bwMode="auto">
              <a:xfrm>
                <a:off x="2884" y="2196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44" name="Freeform 4030"/>
              <p:cNvSpPr>
                <a:spLocks/>
              </p:cNvSpPr>
              <p:nvPr/>
            </p:nvSpPr>
            <p:spPr bwMode="auto">
              <a:xfrm>
                <a:off x="2884" y="2196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45" name="Freeform 4031"/>
              <p:cNvSpPr>
                <a:spLocks/>
              </p:cNvSpPr>
              <p:nvPr/>
            </p:nvSpPr>
            <p:spPr bwMode="auto">
              <a:xfrm>
                <a:off x="2884" y="2189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46" name="Freeform 4032"/>
              <p:cNvSpPr>
                <a:spLocks/>
              </p:cNvSpPr>
              <p:nvPr/>
            </p:nvSpPr>
            <p:spPr bwMode="auto">
              <a:xfrm>
                <a:off x="2884" y="2186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47" name="Freeform 4033"/>
              <p:cNvSpPr>
                <a:spLocks/>
              </p:cNvSpPr>
              <p:nvPr/>
            </p:nvSpPr>
            <p:spPr bwMode="auto">
              <a:xfrm>
                <a:off x="2878" y="2186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48" name="Freeform 4034"/>
              <p:cNvSpPr>
                <a:spLocks/>
              </p:cNvSpPr>
              <p:nvPr/>
            </p:nvSpPr>
            <p:spPr bwMode="auto">
              <a:xfrm>
                <a:off x="2875" y="2189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49" name="Freeform 4035"/>
              <p:cNvSpPr>
                <a:spLocks/>
              </p:cNvSpPr>
              <p:nvPr/>
            </p:nvSpPr>
            <p:spPr bwMode="auto">
              <a:xfrm>
                <a:off x="2922" y="2093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50" name="Freeform 4036"/>
              <p:cNvSpPr>
                <a:spLocks/>
              </p:cNvSpPr>
              <p:nvPr/>
            </p:nvSpPr>
            <p:spPr bwMode="auto">
              <a:xfrm>
                <a:off x="2925" y="2093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51" name="Freeform 4037"/>
              <p:cNvSpPr>
                <a:spLocks/>
              </p:cNvSpPr>
              <p:nvPr/>
            </p:nvSpPr>
            <p:spPr bwMode="auto">
              <a:xfrm>
                <a:off x="2932" y="2093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52" name="Freeform 4038"/>
              <p:cNvSpPr>
                <a:spLocks/>
              </p:cNvSpPr>
              <p:nvPr/>
            </p:nvSpPr>
            <p:spPr bwMode="auto">
              <a:xfrm>
                <a:off x="2932" y="2093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53" name="Freeform 4039"/>
              <p:cNvSpPr>
                <a:spLocks/>
              </p:cNvSpPr>
              <p:nvPr/>
            </p:nvSpPr>
            <p:spPr bwMode="auto">
              <a:xfrm>
                <a:off x="2932" y="2086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54" name="Freeform 4040"/>
              <p:cNvSpPr>
                <a:spLocks/>
              </p:cNvSpPr>
              <p:nvPr/>
            </p:nvSpPr>
            <p:spPr bwMode="auto">
              <a:xfrm>
                <a:off x="2932" y="2083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55" name="Freeform 4041"/>
              <p:cNvSpPr>
                <a:spLocks/>
              </p:cNvSpPr>
              <p:nvPr/>
            </p:nvSpPr>
            <p:spPr bwMode="auto">
              <a:xfrm>
                <a:off x="2925" y="2083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56" name="Freeform 4042"/>
              <p:cNvSpPr>
                <a:spLocks/>
              </p:cNvSpPr>
              <p:nvPr/>
            </p:nvSpPr>
            <p:spPr bwMode="auto">
              <a:xfrm>
                <a:off x="2922" y="2086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57" name="Line 4043"/>
              <p:cNvSpPr>
                <a:spLocks noChangeShapeType="1"/>
              </p:cNvSpPr>
              <p:nvPr/>
            </p:nvSpPr>
            <p:spPr bwMode="auto">
              <a:xfrm>
                <a:off x="2917" y="2088"/>
                <a:ext cx="33" cy="3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58" name="Freeform 4044"/>
              <p:cNvSpPr>
                <a:spLocks/>
              </p:cNvSpPr>
              <p:nvPr/>
            </p:nvSpPr>
            <p:spPr bwMode="auto">
              <a:xfrm>
                <a:off x="2917" y="2088"/>
                <a:ext cx="33" cy="68"/>
              </a:xfrm>
              <a:custGeom>
                <a:avLst/>
                <a:gdLst>
                  <a:gd name="T0" fmla="*/ 33 w 33"/>
                  <a:gd name="T1" fmla="*/ 3 h 68"/>
                  <a:gd name="T2" fmla="*/ 13 w 33"/>
                  <a:gd name="T3" fmla="*/ 68 h 68"/>
                  <a:gd name="T4" fmla="*/ 0 w 33"/>
                  <a:gd name="T5" fmla="*/ 0 h 68"/>
                  <a:gd name="T6" fmla="*/ 33 w 33"/>
                  <a:gd name="T7" fmla="*/ 3 h 6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"/>
                  <a:gd name="T13" fmla="*/ 0 h 68"/>
                  <a:gd name="T14" fmla="*/ 33 w 33"/>
                  <a:gd name="T15" fmla="*/ 68 h 6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" h="68">
                    <a:moveTo>
                      <a:pt x="33" y="3"/>
                    </a:moveTo>
                    <a:lnTo>
                      <a:pt x="13" y="68"/>
                    </a:lnTo>
                    <a:lnTo>
                      <a:pt x="0" y="0"/>
                    </a:lnTo>
                    <a:lnTo>
                      <a:pt x="33" y="3"/>
                    </a:lnTo>
                    <a:close/>
                  </a:path>
                </a:pathLst>
              </a:custGeom>
              <a:solidFill>
                <a:srgbClr val="0000FF"/>
              </a:solidFill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59" name="Line 4045"/>
              <p:cNvSpPr>
                <a:spLocks noChangeShapeType="1"/>
              </p:cNvSpPr>
              <p:nvPr/>
            </p:nvSpPr>
            <p:spPr bwMode="auto">
              <a:xfrm flipH="1">
                <a:off x="2930" y="2091"/>
                <a:ext cx="20" cy="65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60" name="Line 4046"/>
              <p:cNvSpPr>
                <a:spLocks noChangeShapeType="1"/>
              </p:cNvSpPr>
              <p:nvPr/>
            </p:nvSpPr>
            <p:spPr bwMode="auto">
              <a:xfrm flipH="1" flipV="1">
                <a:off x="2917" y="2088"/>
                <a:ext cx="13" cy="68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61" name="Freeform 4047"/>
              <p:cNvSpPr>
                <a:spLocks/>
              </p:cNvSpPr>
              <p:nvPr/>
            </p:nvSpPr>
            <p:spPr bwMode="auto">
              <a:xfrm>
                <a:off x="3137" y="2235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62" name="Freeform 4048"/>
              <p:cNvSpPr>
                <a:spLocks/>
              </p:cNvSpPr>
              <p:nvPr/>
            </p:nvSpPr>
            <p:spPr bwMode="auto">
              <a:xfrm>
                <a:off x="3139" y="2235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63" name="Freeform 4049"/>
              <p:cNvSpPr>
                <a:spLocks/>
              </p:cNvSpPr>
              <p:nvPr/>
            </p:nvSpPr>
            <p:spPr bwMode="auto">
              <a:xfrm>
                <a:off x="3146" y="2235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64" name="Freeform 4050"/>
              <p:cNvSpPr>
                <a:spLocks/>
              </p:cNvSpPr>
              <p:nvPr/>
            </p:nvSpPr>
            <p:spPr bwMode="auto">
              <a:xfrm>
                <a:off x="3146" y="2235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65" name="Freeform 4051"/>
              <p:cNvSpPr>
                <a:spLocks/>
              </p:cNvSpPr>
              <p:nvPr/>
            </p:nvSpPr>
            <p:spPr bwMode="auto">
              <a:xfrm>
                <a:off x="3146" y="2228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66" name="Freeform 4052"/>
              <p:cNvSpPr>
                <a:spLocks/>
              </p:cNvSpPr>
              <p:nvPr/>
            </p:nvSpPr>
            <p:spPr bwMode="auto">
              <a:xfrm>
                <a:off x="3146" y="2225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67" name="Freeform 4053"/>
              <p:cNvSpPr>
                <a:spLocks/>
              </p:cNvSpPr>
              <p:nvPr/>
            </p:nvSpPr>
            <p:spPr bwMode="auto">
              <a:xfrm>
                <a:off x="3139" y="2225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68" name="Freeform 4054"/>
              <p:cNvSpPr>
                <a:spLocks/>
              </p:cNvSpPr>
              <p:nvPr/>
            </p:nvSpPr>
            <p:spPr bwMode="auto">
              <a:xfrm>
                <a:off x="3137" y="2228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69" name="Line 4055"/>
              <p:cNvSpPr>
                <a:spLocks noChangeShapeType="1"/>
              </p:cNvSpPr>
              <p:nvPr/>
            </p:nvSpPr>
            <p:spPr bwMode="auto">
              <a:xfrm flipV="1">
                <a:off x="3202" y="2226"/>
                <a:ext cx="1" cy="169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70" name="Line 4056"/>
              <p:cNvSpPr>
                <a:spLocks noChangeShapeType="1"/>
              </p:cNvSpPr>
              <p:nvPr/>
            </p:nvSpPr>
            <p:spPr bwMode="auto">
              <a:xfrm flipV="1">
                <a:off x="3036" y="2221"/>
                <a:ext cx="1" cy="169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71" name="Freeform 4057"/>
              <p:cNvSpPr>
                <a:spLocks/>
              </p:cNvSpPr>
              <p:nvPr/>
            </p:nvSpPr>
            <p:spPr bwMode="auto">
              <a:xfrm>
                <a:off x="3137" y="2321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2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2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72" name="Freeform 4058"/>
              <p:cNvSpPr>
                <a:spLocks/>
              </p:cNvSpPr>
              <p:nvPr/>
            </p:nvSpPr>
            <p:spPr bwMode="auto">
              <a:xfrm>
                <a:off x="3139" y="2321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73" name="Freeform 4059"/>
              <p:cNvSpPr>
                <a:spLocks/>
              </p:cNvSpPr>
              <p:nvPr/>
            </p:nvSpPr>
            <p:spPr bwMode="auto">
              <a:xfrm>
                <a:off x="3146" y="2321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74" name="Freeform 4060"/>
              <p:cNvSpPr>
                <a:spLocks/>
              </p:cNvSpPr>
              <p:nvPr/>
            </p:nvSpPr>
            <p:spPr bwMode="auto">
              <a:xfrm>
                <a:off x="3146" y="2321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75" name="Freeform 4061"/>
              <p:cNvSpPr>
                <a:spLocks/>
              </p:cNvSpPr>
              <p:nvPr/>
            </p:nvSpPr>
            <p:spPr bwMode="auto">
              <a:xfrm>
                <a:off x="3146" y="2314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76" name="Freeform 4062"/>
              <p:cNvSpPr>
                <a:spLocks/>
              </p:cNvSpPr>
              <p:nvPr/>
            </p:nvSpPr>
            <p:spPr bwMode="auto">
              <a:xfrm>
                <a:off x="3146" y="2311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77" name="Freeform 4063"/>
              <p:cNvSpPr>
                <a:spLocks/>
              </p:cNvSpPr>
              <p:nvPr/>
            </p:nvSpPr>
            <p:spPr bwMode="auto">
              <a:xfrm>
                <a:off x="3139" y="2311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78" name="Freeform 4064"/>
              <p:cNvSpPr>
                <a:spLocks/>
              </p:cNvSpPr>
              <p:nvPr/>
            </p:nvSpPr>
            <p:spPr bwMode="auto">
              <a:xfrm>
                <a:off x="3137" y="2314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79" name="Freeform 4065"/>
              <p:cNvSpPr>
                <a:spLocks/>
              </p:cNvSpPr>
              <p:nvPr/>
            </p:nvSpPr>
            <p:spPr bwMode="auto">
              <a:xfrm>
                <a:off x="3128" y="2342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80" name="Freeform 4066"/>
              <p:cNvSpPr>
                <a:spLocks/>
              </p:cNvSpPr>
              <p:nvPr/>
            </p:nvSpPr>
            <p:spPr bwMode="auto">
              <a:xfrm>
                <a:off x="3131" y="2342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81" name="Freeform 4067"/>
              <p:cNvSpPr>
                <a:spLocks/>
              </p:cNvSpPr>
              <p:nvPr/>
            </p:nvSpPr>
            <p:spPr bwMode="auto">
              <a:xfrm>
                <a:off x="3138" y="2342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82" name="Freeform 4068"/>
              <p:cNvSpPr>
                <a:spLocks/>
              </p:cNvSpPr>
              <p:nvPr/>
            </p:nvSpPr>
            <p:spPr bwMode="auto">
              <a:xfrm>
                <a:off x="3138" y="2342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83" name="Freeform 4069"/>
              <p:cNvSpPr>
                <a:spLocks/>
              </p:cNvSpPr>
              <p:nvPr/>
            </p:nvSpPr>
            <p:spPr bwMode="auto">
              <a:xfrm>
                <a:off x="3138" y="2335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84" name="Freeform 4070"/>
              <p:cNvSpPr>
                <a:spLocks/>
              </p:cNvSpPr>
              <p:nvPr/>
            </p:nvSpPr>
            <p:spPr bwMode="auto">
              <a:xfrm>
                <a:off x="3138" y="2332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85" name="Freeform 4071"/>
              <p:cNvSpPr>
                <a:spLocks/>
              </p:cNvSpPr>
              <p:nvPr/>
            </p:nvSpPr>
            <p:spPr bwMode="auto">
              <a:xfrm>
                <a:off x="3131" y="2332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86" name="Freeform 4072"/>
              <p:cNvSpPr>
                <a:spLocks/>
              </p:cNvSpPr>
              <p:nvPr/>
            </p:nvSpPr>
            <p:spPr bwMode="auto">
              <a:xfrm>
                <a:off x="3128" y="2335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87" name="Freeform 4073"/>
              <p:cNvSpPr>
                <a:spLocks/>
              </p:cNvSpPr>
              <p:nvPr/>
            </p:nvSpPr>
            <p:spPr bwMode="auto">
              <a:xfrm>
                <a:off x="3141" y="2359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88" name="Freeform 4074"/>
              <p:cNvSpPr>
                <a:spLocks/>
              </p:cNvSpPr>
              <p:nvPr/>
            </p:nvSpPr>
            <p:spPr bwMode="auto">
              <a:xfrm>
                <a:off x="3144" y="2359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89" name="Freeform 4075"/>
              <p:cNvSpPr>
                <a:spLocks/>
              </p:cNvSpPr>
              <p:nvPr/>
            </p:nvSpPr>
            <p:spPr bwMode="auto">
              <a:xfrm>
                <a:off x="3151" y="2359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90" name="Freeform 4076"/>
              <p:cNvSpPr>
                <a:spLocks/>
              </p:cNvSpPr>
              <p:nvPr/>
            </p:nvSpPr>
            <p:spPr bwMode="auto">
              <a:xfrm>
                <a:off x="3151" y="2359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91" name="Freeform 4077"/>
              <p:cNvSpPr>
                <a:spLocks/>
              </p:cNvSpPr>
              <p:nvPr/>
            </p:nvSpPr>
            <p:spPr bwMode="auto">
              <a:xfrm>
                <a:off x="3151" y="2353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6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92" name="Freeform 4078"/>
              <p:cNvSpPr>
                <a:spLocks/>
              </p:cNvSpPr>
              <p:nvPr/>
            </p:nvSpPr>
            <p:spPr bwMode="auto">
              <a:xfrm>
                <a:off x="3151" y="2350"/>
                <a:ext cx="6" cy="9"/>
              </a:xfrm>
              <a:custGeom>
                <a:avLst/>
                <a:gdLst>
                  <a:gd name="T0" fmla="*/ 6 w 6"/>
                  <a:gd name="T1" fmla="*/ 3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93" name="Freeform 4079"/>
              <p:cNvSpPr>
                <a:spLocks/>
              </p:cNvSpPr>
              <p:nvPr/>
            </p:nvSpPr>
            <p:spPr bwMode="auto">
              <a:xfrm>
                <a:off x="3144" y="2350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94" name="Freeform 4080"/>
              <p:cNvSpPr>
                <a:spLocks/>
              </p:cNvSpPr>
              <p:nvPr/>
            </p:nvSpPr>
            <p:spPr bwMode="auto">
              <a:xfrm>
                <a:off x="3141" y="2353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95" name="Freeform 4081"/>
              <p:cNvSpPr>
                <a:spLocks/>
              </p:cNvSpPr>
              <p:nvPr/>
            </p:nvSpPr>
            <p:spPr bwMode="auto">
              <a:xfrm>
                <a:off x="3132" y="2381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96" name="Freeform 4082"/>
              <p:cNvSpPr>
                <a:spLocks/>
              </p:cNvSpPr>
              <p:nvPr/>
            </p:nvSpPr>
            <p:spPr bwMode="auto">
              <a:xfrm>
                <a:off x="3135" y="2381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97" name="Freeform 4083"/>
              <p:cNvSpPr>
                <a:spLocks/>
              </p:cNvSpPr>
              <p:nvPr/>
            </p:nvSpPr>
            <p:spPr bwMode="auto">
              <a:xfrm>
                <a:off x="3142" y="2381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98" name="Freeform 4084"/>
              <p:cNvSpPr>
                <a:spLocks/>
              </p:cNvSpPr>
              <p:nvPr/>
            </p:nvSpPr>
            <p:spPr bwMode="auto">
              <a:xfrm>
                <a:off x="3142" y="2381"/>
                <a:ext cx="9" cy="6"/>
              </a:xfrm>
              <a:custGeom>
                <a:avLst/>
                <a:gdLst>
                  <a:gd name="T0" fmla="*/ 7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7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7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99" name="Freeform 4085"/>
              <p:cNvSpPr>
                <a:spLocks/>
              </p:cNvSpPr>
              <p:nvPr/>
            </p:nvSpPr>
            <p:spPr bwMode="auto">
              <a:xfrm>
                <a:off x="3142" y="2374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00" name="Freeform 4086"/>
              <p:cNvSpPr>
                <a:spLocks/>
              </p:cNvSpPr>
              <p:nvPr/>
            </p:nvSpPr>
            <p:spPr bwMode="auto">
              <a:xfrm>
                <a:off x="3142" y="2371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01" name="Freeform 4087"/>
              <p:cNvSpPr>
                <a:spLocks/>
              </p:cNvSpPr>
              <p:nvPr/>
            </p:nvSpPr>
            <p:spPr bwMode="auto">
              <a:xfrm>
                <a:off x="3135" y="2371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02" name="Freeform 4088"/>
              <p:cNvSpPr>
                <a:spLocks/>
              </p:cNvSpPr>
              <p:nvPr/>
            </p:nvSpPr>
            <p:spPr bwMode="auto">
              <a:xfrm>
                <a:off x="3132" y="2374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03" name="Freeform 4089"/>
              <p:cNvSpPr>
                <a:spLocks/>
              </p:cNvSpPr>
              <p:nvPr/>
            </p:nvSpPr>
            <p:spPr bwMode="auto">
              <a:xfrm>
                <a:off x="3137" y="2269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04" name="Freeform 4090"/>
              <p:cNvSpPr>
                <a:spLocks/>
              </p:cNvSpPr>
              <p:nvPr/>
            </p:nvSpPr>
            <p:spPr bwMode="auto">
              <a:xfrm>
                <a:off x="3139" y="2269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05" name="Freeform 4091"/>
              <p:cNvSpPr>
                <a:spLocks/>
              </p:cNvSpPr>
              <p:nvPr/>
            </p:nvSpPr>
            <p:spPr bwMode="auto">
              <a:xfrm>
                <a:off x="3146" y="2269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06" name="Freeform 4092"/>
              <p:cNvSpPr>
                <a:spLocks/>
              </p:cNvSpPr>
              <p:nvPr/>
            </p:nvSpPr>
            <p:spPr bwMode="auto">
              <a:xfrm>
                <a:off x="3146" y="2269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07" name="Freeform 4093"/>
              <p:cNvSpPr>
                <a:spLocks/>
              </p:cNvSpPr>
              <p:nvPr/>
            </p:nvSpPr>
            <p:spPr bwMode="auto">
              <a:xfrm>
                <a:off x="3146" y="2262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08" name="Freeform 4094"/>
              <p:cNvSpPr>
                <a:spLocks/>
              </p:cNvSpPr>
              <p:nvPr/>
            </p:nvSpPr>
            <p:spPr bwMode="auto">
              <a:xfrm>
                <a:off x="3146" y="2260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09" name="Freeform 4095"/>
              <p:cNvSpPr>
                <a:spLocks/>
              </p:cNvSpPr>
              <p:nvPr/>
            </p:nvSpPr>
            <p:spPr bwMode="auto">
              <a:xfrm>
                <a:off x="3139" y="2260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10" name="Freeform 4096"/>
              <p:cNvSpPr>
                <a:spLocks/>
              </p:cNvSpPr>
              <p:nvPr/>
            </p:nvSpPr>
            <p:spPr bwMode="auto">
              <a:xfrm>
                <a:off x="3137" y="2262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11" name="Freeform 4097"/>
              <p:cNvSpPr>
                <a:spLocks/>
              </p:cNvSpPr>
              <p:nvPr/>
            </p:nvSpPr>
            <p:spPr bwMode="auto">
              <a:xfrm>
                <a:off x="3137" y="2295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12" name="Freeform 4098"/>
              <p:cNvSpPr>
                <a:spLocks/>
              </p:cNvSpPr>
              <p:nvPr/>
            </p:nvSpPr>
            <p:spPr bwMode="auto">
              <a:xfrm>
                <a:off x="3139" y="2295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13" name="Freeform 4099"/>
              <p:cNvSpPr>
                <a:spLocks/>
              </p:cNvSpPr>
              <p:nvPr/>
            </p:nvSpPr>
            <p:spPr bwMode="auto">
              <a:xfrm>
                <a:off x="3146" y="2295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14" name="Freeform 4100"/>
              <p:cNvSpPr>
                <a:spLocks/>
              </p:cNvSpPr>
              <p:nvPr/>
            </p:nvSpPr>
            <p:spPr bwMode="auto">
              <a:xfrm>
                <a:off x="3146" y="2295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15" name="Freeform 4101"/>
              <p:cNvSpPr>
                <a:spLocks/>
              </p:cNvSpPr>
              <p:nvPr/>
            </p:nvSpPr>
            <p:spPr bwMode="auto">
              <a:xfrm>
                <a:off x="3146" y="2288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16" name="Freeform 4102"/>
              <p:cNvSpPr>
                <a:spLocks/>
              </p:cNvSpPr>
              <p:nvPr/>
            </p:nvSpPr>
            <p:spPr bwMode="auto">
              <a:xfrm>
                <a:off x="3146" y="2285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17" name="Freeform 4103"/>
              <p:cNvSpPr>
                <a:spLocks/>
              </p:cNvSpPr>
              <p:nvPr/>
            </p:nvSpPr>
            <p:spPr bwMode="auto">
              <a:xfrm>
                <a:off x="3139" y="2285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18" name="Freeform 4104"/>
              <p:cNvSpPr>
                <a:spLocks/>
              </p:cNvSpPr>
              <p:nvPr/>
            </p:nvSpPr>
            <p:spPr bwMode="auto">
              <a:xfrm>
                <a:off x="3137" y="2288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19" name="Line 4105"/>
              <p:cNvSpPr>
                <a:spLocks noChangeShapeType="1"/>
              </p:cNvSpPr>
              <p:nvPr/>
            </p:nvSpPr>
            <p:spPr bwMode="auto">
              <a:xfrm flipH="1">
                <a:off x="3026" y="2153"/>
                <a:ext cx="10" cy="59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20" name="Freeform 4106"/>
              <p:cNvSpPr>
                <a:spLocks/>
              </p:cNvSpPr>
              <p:nvPr/>
            </p:nvSpPr>
            <p:spPr bwMode="auto">
              <a:xfrm>
                <a:off x="3026" y="2153"/>
                <a:ext cx="21" cy="63"/>
              </a:xfrm>
              <a:custGeom>
                <a:avLst/>
                <a:gdLst>
                  <a:gd name="T0" fmla="*/ 10 w 21"/>
                  <a:gd name="T1" fmla="*/ 0 h 63"/>
                  <a:gd name="T2" fmla="*/ 0 w 21"/>
                  <a:gd name="T3" fmla="*/ 59 h 63"/>
                  <a:gd name="T4" fmla="*/ 21 w 21"/>
                  <a:gd name="T5" fmla="*/ 63 h 63"/>
                  <a:gd name="T6" fmla="*/ 10 w 21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"/>
                  <a:gd name="T13" fmla="*/ 0 h 63"/>
                  <a:gd name="T14" fmla="*/ 21 w 21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" h="63">
                    <a:moveTo>
                      <a:pt x="10" y="0"/>
                    </a:moveTo>
                    <a:lnTo>
                      <a:pt x="0" y="59"/>
                    </a:lnTo>
                    <a:lnTo>
                      <a:pt x="21" y="63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21" name="Line 4107"/>
              <p:cNvSpPr>
                <a:spLocks noChangeShapeType="1"/>
              </p:cNvSpPr>
              <p:nvPr/>
            </p:nvSpPr>
            <p:spPr bwMode="auto">
              <a:xfrm>
                <a:off x="3036" y="2153"/>
                <a:ext cx="11" cy="63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22" name="Line 4108"/>
              <p:cNvSpPr>
                <a:spLocks noChangeShapeType="1"/>
              </p:cNvSpPr>
              <p:nvPr/>
            </p:nvSpPr>
            <p:spPr bwMode="auto">
              <a:xfrm flipH="1" flipV="1">
                <a:off x="3026" y="2212"/>
                <a:ext cx="21" cy="4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23" name="Freeform 4109"/>
              <p:cNvSpPr>
                <a:spLocks/>
              </p:cNvSpPr>
              <p:nvPr/>
            </p:nvSpPr>
            <p:spPr bwMode="auto">
              <a:xfrm>
                <a:off x="3047" y="2119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24" name="Freeform 4110"/>
              <p:cNvSpPr>
                <a:spLocks/>
              </p:cNvSpPr>
              <p:nvPr/>
            </p:nvSpPr>
            <p:spPr bwMode="auto">
              <a:xfrm>
                <a:off x="3049" y="2119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25" name="Freeform 4111"/>
              <p:cNvSpPr>
                <a:spLocks/>
              </p:cNvSpPr>
              <p:nvPr/>
            </p:nvSpPr>
            <p:spPr bwMode="auto">
              <a:xfrm>
                <a:off x="3056" y="2119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26" name="Freeform 4112"/>
              <p:cNvSpPr>
                <a:spLocks/>
              </p:cNvSpPr>
              <p:nvPr/>
            </p:nvSpPr>
            <p:spPr bwMode="auto">
              <a:xfrm>
                <a:off x="3056" y="2119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27" name="Freeform 4113"/>
              <p:cNvSpPr>
                <a:spLocks/>
              </p:cNvSpPr>
              <p:nvPr/>
            </p:nvSpPr>
            <p:spPr bwMode="auto">
              <a:xfrm>
                <a:off x="3056" y="2112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28" name="Freeform 4114"/>
              <p:cNvSpPr>
                <a:spLocks/>
              </p:cNvSpPr>
              <p:nvPr/>
            </p:nvSpPr>
            <p:spPr bwMode="auto">
              <a:xfrm>
                <a:off x="3056" y="2109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29" name="Freeform 4115"/>
              <p:cNvSpPr>
                <a:spLocks/>
              </p:cNvSpPr>
              <p:nvPr/>
            </p:nvSpPr>
            <p:spPr bwMode="auto">
              <a:xfrm>
                <a:off x="3049" y="2109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30" name="Freeform 4116"/>
              <p:cNvSpPr>
                <a:spLocks/>
              </p:cNvSpPr>
              <p:nvPr/>
            </p:nvSpPr>
            <p:spPr bwMode="auto">
              <a:xfrm>
                <a:off x="3047" y="2112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31" name="Freeform 4117"/>
              <p:cNvSpPr>
                <a:spLocks/>
              </p:cNvSpPr>
              <p:nvPr/>
            </p:nvSpPr>
            <p:spPr bwMode="auto">
              <a:xfrm>
                <a:off x="3175" y="2166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32" name="Freeform 4118"/>
              <p:cNvSpPr>
                <a:spLocks/>
              </p:cNvSpPr>
              <p:nvPr/>
            </p:nvSpPr>
            <p:spPr bwMode="auto">
              <a:xfrm>
                <a:off x="3178" y="2166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33" name="Freeform 4119"/>
              <p:cNvSpPr>
                <a:spLocks/>
              </p:cNvSpPr>
              <p:nvPr/>
            </p:nvSpPr>
            <p:spPr bwMode="auto">
              <a:xfrm>
                <a:off x="3185" y="2166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34" name="Freeform 4120"/>
              <p:cNvSpPr>
                <a:spLocks/>
              </p:cNvSpPr>
              <p:nvPr/>
            </p:nvSpPr>
            <p:spPr bwMode="auto">
              <a:xfrm>
                <a:off x="3185" y="2166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35" name="Freeform 4121"/>
              <p:cNvSpPr>
                <a:spLocks/>
              </p:cNvSpPr>
              <p:nvPr/>
            </p:nvSpPr>
            <p:spPr bwMode="auto">
              <a:xfrm>
                <a:off x="3185" y="2159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36" name="Freeform 4122"/>
              <p:cNvSpPr>
                <a:spLocks/>
              </p:cNvSpPr>
              <p:nvPr/>
            </p:nvSpPr>
            <p:spPr bwMode="auto">
              <a:xfrm>
                <a:off x="3185" y="2157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37" name="Freeform 4123"/>
              <p:cNvSpPr>
                <a:spLocks/>
              </p:cNvSpPr>
              <p:nvPr/>
            </p:nvSpPr>
            <p:spPr bwMode="auto">
              <a:xfrm>
                <a:off x="3178" y="2157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38" name="Freeform 4124"/>
              <p:cNvSpPr>
                <a:spLocks/>
              </p:cNvSpPr>
              <p:nvPr/>
            </p:nvSpPr>
            <p:spPr bwMode="auto">
              <a:xfrm>
                <a:off x="3175" y="2159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39" name="Line 4125"/>
              <p:cNvSpPr>
                <a:spLocks noChangeShapeType="1"/>
              </p:cNvSpPr>
              <p:nvPr/>
            </p:nvSpPr>
            <p:spPr bwMode="auto">
              <a:xfrm flipH="1">
                <a:off x="3192" y="2158"/>
                <a:ext cx="10" cy="60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40" name="Freeform 4126"/>
              <p:cNvSpPr>
                <a:spLocks/>
              </p:cNvSpPr>
              <p:nvPr/>
            </p:nvSpPr>
            <p:spPr bwMode="auto">
              <a:xfrm>
                <a:off x="3137" y="2175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2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2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41" name="Freeform 4127"/>
              <p:cNvSpPr>
                <a:spLocks/>
              </p:cNvSpPr>
              <p:nvPr/>
            </p:nvSpPr>
            <p:spPr bwMode="auto">
              <a:xfrm>
                <a:off x="3139" y="2175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42" name="Freeform 4128"/>
              <p:cNvSpPr>
                <a:spLocks/>
              </p:cNvSpPr>
              <p:nvPr/>
            </p:nvSpPr>
            <p:spPr bwMode="auto">
              <a:xfrm>
                <a:off x="3146" y="2175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43" name="Freeform 4129"/>
              <p:cNvSpPr>
                <a:spLocks/>
              </p:cNvSpPr>
              <p:nvPr/>
            </p:nvSpPr>
            <p:spPr bwMode="auto">
              <a:xfrm>
                <a:off x="3146" y="2175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44" name="Freeform 4130"/>
              <p:cNvSpPr>
                <a:spLocks/>
              </p:cNvSpPr>
              <p:nvPr/>
            </p:nvSpPr>
            <p:spPr bwMode="auto">
              <a:xfrm>
                <a:off x="3146" y="2168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45" name="Freeform 4131"/>
              <p:cNvSpPr>
                <a:spLocks/>
              </p:cNvSpPr>
              <p:nvPr/>
            </p:nvSpPr>
            <p:spPr bwMode="auto">
              <a:xfrm>
                <a:off x="3146" y="2165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46" name="Freeform 4132"/>
              <p:cNvSpPr>
                <a:spLocks/>
              </p:cNvSpPr>
              <p:nvPr/>
            </p:nvSpPr>
            <p:spPr bwMode="auto">
              <a:xfrm>
                <a:off x="3139" y="2165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47" name="Freeform 4133"/>
              <p:cNvSpPr>
                <a:spLocks/>
              </p:cNvSpPr>
              <p:nvPr/>
            </p:nvSpPr>
            <p:spPr bwMode="auto">
              <a:xfrm>
                <a:off x="3137" y="2168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48" name="Freeform 4134"/>
              <p:cNvSpPr>
                <a:spLocks/>
              </p:cNvSpPr>
              <p:nvPr/>
            </p:nvSpPr>
            <p:spPr bwMode="auto">
              <a:xfrm>
                <a:off x="3137" y="2209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49" name="Freeform 4135"/>
              <p:cNvSpPr>
                <a:spLocks/>
              </p:cNvSpPr>
              <p:nvPr/>
            </p:nvSpPr>
            <p:spPr bwMode="auto">
              <a:xfrm>
                <a:off x="3139" y="2209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50" name="Freeform 4136"/>
              <p:cNvSpPr>
                <a:spLocks/>
              </p:cNvSpPr>
              <p:nvPr/>
            </p:nvSpPr>
            <p:spPr bwMode="auto">
              <a:xfrm>
                <a:off x="3146" y="2209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51" name="Freeform 4137"/>
              <p:cNvSpPr>
                <a:spLocks/>
              </p:cNvSpPr>
              <p:nvPr/>
            </p:nvSpPr>
            <p:spPr bwMode="auto">
              <a:xfrm>
                <a:off x="3146" y="2209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52" name="Freeform 4138"/>
              <p:cNvSpPr>
                <a:spLocks/>
              </p:cNvSpPr>
              <p:nvPr/>
            </p:nvSpPr>
            <p:spPr bwMode="auto">
              <a:xfrm>
                <a:off x="3146" y="2202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53" name="Freeform 4139"/>
              <p:cNvSpPr>
                <a:spLocks/>
              </p:cNvSpPr>
              <p:nvPr/>
            </p:nvSpPr>
            <p:spPr bwMode="auto">
              <a:xfrm>
                <a:off x="3146" y="2200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54" name="Freeform 4140"/>
              <p:cNvSpPr>
                <a:spLocks/>
              </p:cNvSpPr>
              <p:nvPr/>
            </p:nvSpPr>
            <p:spPr bwMode="auto">
              <a:xfrm>
                <a:off x="3139" y="2200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55" name="Freeform 4141"/>
              <p:cNvSpPr>
                <a:spLocks/>
              </p:cNvSpPr>
              <p:nvPr/>
            </p:nvSpPr>
            <p:spPr bwMode="auto">
              <a:xfrm>
                <a:off x="3137" y="2202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56" name="Freeform 4142"/>
              <p:cNvSpPr>
                <a:spLocks/>
              </p:cNvSpPr>
              <p:nvPr/>
            </p:nvSpPr>
            <p:spPr bwMode="auto">
              <a:xfrm>
                <a:off x="3141" y="2115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57" name="Freeform 4143"/>
              <p:cNvSpPr>
                <a:spLocks/>
              </p:cNvSpPr>
              <p:nvPr/>
            </p:nvSpPr>
            <p:spPr bwMode="auto">
              <a:xfrm>
                <a:off x="3144" y="2115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58" name="Freeform 4144"/>
              <p:cNvSpPr>
                <a:spLocks/>
              </p:cNvSpPr>
              <p:nvPr/>
            </p:nvSpPr>
            <p:spPr bwMode="auto">
              <a:xfrm>
                <a:off x="3151" y="2115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6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59" name="Freeform 4145"/>
              <p:cNvSpPr>
                <a:spLocks/>
              </p:cNvSpPr>
              <p:nvPr/>
            </p:nvSpPr>
            <p:spPr bwMode="auto">
              <a:xfrm>
                <a:off x="3151" y="2115"/>
                <a:ext cx="9" cy="6"/>
              </a:xfrm>
              <a:custGeom>
                <a:avLst/>
                <a:gdLst>
                  <a:gd name="T0" fmla="*/ 6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6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6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60" name="Freeform 4146"/>
              <p:cNvSpPr>
                <a:spLocks/>
              </p:cNvSpPr>
              <p:nvPr/>
            </p:nvSpPr>
            <p:spPr bwMode="auto">
              <a:xfrm>
                <a:off x="3151" y="2108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61" name="Freeform 4147"/>
              <p:cNvSpPr>
                <a:spLocks/>
              </p:cNvSpPr>
              <p:nvPr/>
            </p:nvSpPr>
            <p:spPr bwMode="auto">
              <a:xfrm>
                <a:off x="3151" y="2105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62" name="Freeform 4148"/>
              <p:cNvSpPr>
                <a:spLocks/>
              </p:cNvSpPr>
              <p:nvPr/>
            </p:nvSpPr>
            <p:spPr bwMode="auto">
              <a:xfrm>
                <a:off x="3144" y="2105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63" name="Freeform 4149"/>
              <p:cNvSpPr>
                <a:spLocks/>
              </p:cNvSpPr>
              <p:nvPr/>
            </p:nvSpPr>
            <p:spPr bwMode="auto">
              <a:xfrm>
                <a:off x="3141" y="2108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64" name="Freeform 4150"/>
              <p:cNvSpPr>
                <a:spLocks/>
              </p:cNvSpPr>
              <p:nvPr/>
            </p:nvSpPr>
            <p:spPr bwMode="auto">
              <a:xfrm>
                <a:off x="3141" y="2144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65" name="Freeform 4151"/>
              <p:cNvSpPr>
                <a:spLocks/>
              </p:cNvSpPr>
              <p:nvPr/>
            </p:nvSpPr>
            <p:spPr bwMode="auto">
              <a:xfrm>
                <a:off x="3144" y="2144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66" name="Freeform 4152"/>
              <p:cNvSpPr>
                <a:spLocks/>
              </p:cNvSpPr>
              <p:nvPr/>
            </p:nvSpPr>
            <p:spPr bwMode="auto">
              <a:xfrm>
                <a:off x="3151" y="2144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67" name="Freeform 4153"/>
              <p:cNvSpPr>
                <a:spLocks/>
              </p:cNvSpPr>
              <p:nvPr/>
            </p:nvSpPr>
            <p:spPr bwMode="auto">
              <a:xfrm>
                <a:off x="3151" y="2144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68" name="Freeform 4154"/>
              <p:cNvSpPr>
                <a:spLocks/>
              </p:cNvSpPr>
              <p:nvPr/>
            </p:nvSpPr>
            <p:spPr bwMode="auto">
              <a:xfrm>
                <a:off x="3151" y="2138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6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69" name="Freeform 4155"/>
              <p:cNvSpPr>
                <a:spLocks/>
              </p:cNvSpPr>
              <p:nvPr/>
            </p:nvSpPr>
            <p:spPr bwMode="auto">
              <a:xfrm>
                <a:off x="3151" y="2135"/>
                <a:ext cx="6" cy="9"/>
              </a:xfrm>
              <a:custGeom>
                <a:avLst/>
                <a:gdLst>
                  <a:gd name="T0" fmla="*/ 6 w 6"/>
                  <a:gd name="T1" fmla="*/ 3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70" name="Freeform 4156"/>
              <p:cNvSpPr>
                <a:spLocks/>
              </p:cNvSpPr>
              <p:nvPr/>
            </p:nvSpPr>
            <p:spPr bwMode="auto">
              <a:xfrm>
                <a:off x="3144" y="2135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71" name="Freeform 4157"/>
              <p:cNvSpPr>
                <a:spLocks/>
              </p:cNvSpPr>
              <p:nvPr/>
            </p:nvSpPr>
            <p:spPr bwMode="auto">
              <a:xfrm>
                <a:off x="3141" y="2138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72" name="Freeform 4158"/>
              <p:cNvSpPr>
                <a:spLocks/>
              </p:cNvSpPr>
              <p:nvPr/>
            </p:nvSpPr>
            <p:spPr bwMode="auto">
              <a:xfrm>
                <a:off x="3613" y="2406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73" name="Freeform 4159"/>
              <p:cNvSpPr>
                <a:spLocks/>
              </p:cNvSpPr>
              <p:nvPr/>
            </p:nvSpPr>
            <p:spPr bwMode="auto">
              <a:xfrm>
                <a:off x="3616" y="2406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74" name="Freeform 4160"/>
              <p:cNvSpPr>
                <a:spLocks/>
              </p:cNvSpPr>
              <p:nvPr/>
            </p:nvSpPr>
            <p:spPr bwMode="auto">
              <a:xfrm>
                <a:off x="3623" y="2406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75" name="Freeform 4161"/>
              <p:cNvSpPr>
                <a:spLocks/>
              </p:cNvSpPr>
              <p:nvPr/>
            </p:nvSpPr>
            <p:spPr bwMode="auto">
              <a:xfrm>
                <a:off x="3623" y="2406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76" name="Freeform 4162"/>
              <p:cNvSpPr>
                <a:spLocks/>
              </p:cNvSpPr>
              <p:nvPr/>
            </p:nvSpPr>
            <p:spPr bwMode="auto">
              <a:xfrm>
                <a:off x="3623" y="2400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77" name="Freeform 4163"/>
              <p:cNvSpPr>
                <a:spLocks/>
              </p:cNvSpPr>
              <p:nvPr/>
            </p:nvSpPr>
            <p:spPr bwMode="auto">
              <a:xfrm>
                <a:off x="3623" y="2397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78" name="Freeform 4164"/>
              <p:cNvSpPr>
                <a:spLocks/>
              </p:cNvSpPr>
              <p:nvPr/>
            </p:nvSpPr>
            <p:spPr bwMode="auto">
              <a:xfrm>
                <a:off x="3616" y="2397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79" name="Freeform 4165"/>
              <p:cNvSpPr>
                <a:spLocks/>
              </p:cNvSpPr>
              <p:nvPr/>
            </p:nvSpPr>
            <p:spPr bwMode="auto">
              <a:xfrm>
                <a:off x="3613" y="2400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80" name="Freeform 4166"/>
              <p:cNvSpPr>
                <a:spLocks/>
              </p:cNvSpPr>
              <p:nvPr/>
            </p:nvSpPr>
            <p:spPr bwMode="auto">
              <a:xfrm>
                <a:off x="3515" y="2406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81" name="Freeform 4167"/>
              <p:cNvSpPr>
                <a:spLocks/>
              </p:cNvSpPr>
              <p:nvPr/>
            </p:nvSpPr>
            <p:spPr bwMode="auto">
              <a:xfrm>
                <a:off x="3517" y="2406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82" name="Freeform 4168"/>
              <p:cNvSpPr>
                <a:spLocks/>
              </p:cNvSpPr>
              <p:nvPr/>
            </p:nvSpPr>
            <p:spPr bwMode="auto">
              <a:xfrm>
                <a:off x="3524" y="2406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83" name="Freeform 4169"/>
              <p:cNvSpPr>
                <a:spLocks/>
              </p:cNvSpPr>
              <p:nvPr/>
            </p:nvSpPr>
            <p:spPr bwMode="auto">
              <a:xfrm>
                <a:off x="3524" y="2406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84" name="Freeform 4170"/>
              <p:cNvSpPr>
                <a:spLocks/>
              </p:cNvSpPr>
              <p:nvPr/>
            </p:nvSpPr>
            <p:spPr bwMode="auto">
              <a:xfrm>
                <a:off x="3524" y="2400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85" name="Freeform 4171"/>
              <p:cNvSpPr>
                <a:spLocks/>
              </p:cNvSpPr>
              <p:nvPr/>
            </p:nvSpPr>
            <p:spPr bwMode="auto">
              <a:xfrm>
                <a:off x="3524" y="2397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86" name="Freeform 4172"/>
              <p:cNvSpPr>
                <a:spLocks/>
              </p:cNvSpPr>
              <p:nvPr/>
            </p:nvSpPr>
            <p:spPr bwMode="auto">
              <a:xfrm>
                <a:off x="3517" y="2397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87" name="Freeform 4173"/>
              <p:cNvSpPr>
                <a:spLocks/>
              </p:cNvSpPr>
              <p:nvPr/>
            </p:nvSpPr>
            <p:spPr bwMode="auto">
              <a:xfrm>
                <a:off x="3515" y="2400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88" name="Freeform 4174"/>
              <p:cNvSpPr>
                <a:spLocks/>
              </p:cNvSpPr>
              <p:nvPr/>
            </p:nvSpPr>
            <p:spPr bwMode="auto">
              <a:xfrm>
                <a:off x="3416" y="2406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89" name="Freeform 4175"/>
              <p:cNvSpPr>
                <a:spLocks/>
              </p:cNvSpPr>
              <p:nvPr/>
            </p:nvSpPr>
            <p:spPr bwMode="auto">
              <a:xfrm>
                <a:off x="3419" y="2406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90" name="Freeform 4176"/>
              <p:cNvSpPr>
                <a:spLocks/>
              </p:cNvSpPr>
              <p:nvPr/>
            </p:nvSpPr>
            <p:spPr bwMode="auto">
              <a:xfrm>
                <a:off x="3425" y="2406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91" name="Freeform 4177"/>
              <p:cNvSpPr>
                <a:spLocks/>
              </p:cNvSpPr>
              <p:nvPr/>
            </p:nvSpPr>
            <p:spPr bwMode="auto">
              <a:xfrm>
                <a:off x="3425" y="2406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92" name="Freeform 4178"/>
              <p:cNvSpPr>
                <a:spLocks/>
              </p:cNvSpPr>
              <p:nvPr/>
            </p:nvSpPr>
            <p:spPr bwMode="auto">
              <a:xfrm>
                <a:off x="3425" y="2400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93" name="Freeform 4179"/>
              <p:cNvSpPr>
                <a:spLocks/>
              </p:cNvSpPr>
              <p:nvPr/>
            </p:nvSpPr>
            <p:spPr bwMode="auto">
              <a:xfrm>
                <a:off x="3425" y="2397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94" name="Freeform 4180"/>
              <p:cNvSpPr>
                <a:spLocks/>
              </p:cNvSpPr>
              <p:nvPr/>
            </p:nvSpPr>
            <p:spPr bwMode="auto">
              <a:xfrm>
                <a:off x="3419" y="2397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95" name="Freeform 4181"/>
              <p:cNvSpPr>
                <a:spLocks/>
              </p:cNvSpPr>
              <p:nvPr/>
            </p:nvSpPr>
            <p:spPr bwMode="auto">
              <a:xfrm>
                <a:off x="3416" y="2400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96" name="Freeform 4182"/>
              <p:cNvSpPr>
                <a:spLocks/>
              </p:cNvSpPr>
              <p:nvPr/>
            </p:nvSpPr>
            <p:spPr bwMode="auto">
              <a:xfrm>
                <a:off x="3321" y="2406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97" name="Freeform 4183"/>
              <p:cNvSpPr>
                <a:spLocks/>
              </p:cNvSpPr>
              <p:nvPr/>
            </p:nvSpPr>
            <p:spPr bwMode="auto">
              <a:xfrm>
                <a:off x="3324" y="2406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98" name="Freeform 4184"/>
              <p:cNvSpPr>
                <a:spLocks/>
              </p:cNvSpPr>
              <p:nvPr/>
            </p:nvSpPr>
            <p:spPr bwMode="auto">
              <a:xfrm>
                <a:off x="3331" y="2406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199" name="Freeform 4185"/>
              <p:cNvSpPr>
                <a:spLocks/>
              </p:cNvSpPr>
              <p:nvPr/>
            </p:nvSpPr>
            <p:spPr bwMode="auto">
              <a:xfrm>
                <a:off x="3331" y="2406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00" name="Freeform 4186"/>
              <p:cNvSpPr>
                <a:spLocks/>
              </p:cNvSpPr>
              <p:nvPr/>
            </p:nvSpPr>
            <p:spPr bwMode="auto">
              <a:xfrm>
                <a:off x="3331" y="2400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01" name="Freeform 4187"/>
              <p:cNvSpPr>
                <a:spLocks/>
              </p:cNvSpPr>
              <p:nvPr/>
            </p:nvSpPr>
            <p:spPr bwMode="auto">
              <a:xfrm>
                <a:off x="3331" y="2397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02" name="Freeform 4188"/>
              <p:cNvSpPr>
                <a:spLocks/>
              </p:cNvSpPr>
              <p:nvPr/>
            </p:nvSpPr>
            <p:spPr bwMode="auto">
              <a:xfrm>
                <a:off x="3324" y="2397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03" name="Freeform 4189"/>
              <p:cNvSpPr>
                <a:spLocks/>
              </p:cNvSpPr>
              <p:nvPr/>
            </p:nvSpPr>
            <p:spPr bwMode="auto">
              <a:xfrm>
                <a:off x="3321" y="2400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04" name="Freeform 4190"/>
              <p:cNvSpPr>
                <a:spLocks/>
              </p:cNvSpPr>
              <p:nvPr/>
            </p:nvSpPr>
            <p:spPr bwMode="auto">
              <a:xfrm>
                <a:off x="3223" y="2406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05" name="Freeform 4191"/>
              <p:cNvSpPr>
                <a:spLocks/>
              </p:cNvSpPr>
              <p:nvPr/>
            </p:nvSpPr>
            <p:spPr bwMode="auto">
              <a:xfrm>
                <a:off x="3225" y="2406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06" name="Freeform 4192"/>
              <p:cNvSpPr>
                <a:spLocks/>
              </p:cNvSpPr>
              <p:nvPr/>
            </p:nvSpPr>
            <p:spPr bwMode="auto">
              <a:xfrm>
                <a:off x="3232" y="2406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07" name="Freeform 4193"/>
              <p:cNvSpPr>
                <a:spLocks/>
              </p:cNvSpPr>
              <p:nvPr/>
            </p:nvSpPr>
            <p:spPr bwMode="auto">
              <a:xfrm>
                <a:off x="3232" y="2406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08" name="Freeform 4194"/>
              <p:cNvSpPr>
                <a:spLocks/>
              </p:cNvSpPr>
              <p:nvPr/>
            </p:nvSpPr>
            <p:spPr bwMode="auto">
              <a:xfrm>
                <a:off x="3232" y="2400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09" name="Freeform 4195"/>
              <p:cNvSpPr>
                <a:spLocks/>
              </p:cNvSpPr>
              <p:nvPr/>
            </p:nvSpPr>
            <p:spPr bwMode="auto">
              <a:xfrm>
                <a:off x="3232" y="2397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10" name="Freeform 4196"/>
              <p:cNvSpPr>
                <a:spLocks/>
              </p:cNvSpPr>
              <p:nvPr/>
            </p:nvSpPr>
            <p:spPr bwMode="auto">
              <a:xfrm>
                <a:off x="3225" y="2397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11" name="Freeform 4197"/>
              <p:cNvSpPr>
                <a:spLocks/>
              </p:cNvSpPr>
              <p:nvPr/>
            </p:nvSpPr>
            <p:spPr bwMode="auto">
              <a:xfrm>
                <a:off x="3223" y="2400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12" name="Freeform 4198"/>
              <p:cNvSpPr>
                <a:spLocks/>
              </p:cNvSpPr>
              <p:nvPr/>
            </p:nvSpPr>
            <p:spPr bwMode="auto">
              <a:xfrm>
                <a:off x="3364" y="2406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13" name="Freeform 4199"/>
              <p:cNvSpPr>
                <a:spLocks/>
              </p:cNvSpPr>
              <p:nvPr/>
            </p:nvSpPr>
            <p:spPr bwMode="auto">
              <a:xfrm>
                <a:off x="3367" y="2406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14" name="Freeform 4200"/>
              <p:cNvSpPr>
                <a:spLocks/>
              </p:cNvSpPr>
              <p:nvPr/>
            </p:nvSpPr>
            <p:spPr bwMode="auto">
              <a:xfrm>
                <a:off x="3374" y="2406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15" name="Freeform 4201"/>
              <p:cNvSpPr>
                <a:spLocks/>
              </p:cNvSpPr>
              <p:nvPr/>
            </p:nvSpPr>
            <p:spPr bwMode="auto">
              <a:xfrm>
                <a:off x="3374" y="2406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16" name="Freeform 4202"/>
              <p:cNvSpPr>
                <a:spLocks/>
              </p:cNvSpPr>
              <p:nvPr/>
            </p:nvSpPr>
            <p:spPr bwMode="auto">
              <a:xfrm>
                <a:off x="3374" y="2400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6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17" name="Freeform 4203"/>
              <p:cNvSpPr>
                <a:spLocks/>
              </p:cNvSpPr>
              <p:nvPr/>
            </p:nvSpPr>
            <p:spPr bwMode="auto">
              <a:xfrm>
                <a:off x="3374" y="2397"/>
                <a:ext cx="6" cy="9"/>
              </a:xfrm>
              <a:custGeom>
                <a:avLst/>
                <a:gdLst>
                  <a:gd name="T0" fmla="*/ 6 w 6"/>
                  <a:gd name="T1" fmla="*/ 3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18" name="Freeform 4204"/>
              <p:cNvSpPr>
                <a:spLocks/>
              </p:cNvSpPr>
              <p:nvPr/>
            </p:nvSpPr>
            <p:spPr bwMode="auto">
              <a:xfrm>
                <a:off x="3367" y="2397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19" name="Freeform 4205"/>
              <p:cNvSpPr>
                <a:spLocks/>
              </p:cNvSpPr>
              <p:nvPr/>
            </p:nvSpPr>
            <p:spPr bwMode="auto">
              <a:xfrm>
                <a:off x="3364" y="2400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20" name="Freeform 4206"/>
              <p:cNvSpPr>
                <a:spLocks/>
              </p:cNvSpPr>
              <p:nvPr/>
            </p:nvSpPr>
            <p:spPr bwMode="auto">
              <a:xfrm>
                <a:off x="3412" y="2548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21" name="Freeform 4207"/>
              <p:cNvSpPr>
                <a:spLocks/>
              </p:cNvSpPr>
              <p:nvPr/>
            </p:nvSpPr>
            <p:spPr bwMode="auto">
              <a:xfrm>
                <a:off x="3414" y="2548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22" name="Freeform 4208"/>
              <p:cNvSpPr>
                <a:spLocks/>
              </p:cNvSpPr>
              <p:nvPr/>
            </p:nvSpPr>
            <p:spPr bwMode="auto">
              <a:xfrm>
                <a:off x="3421" y="2548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23" name="Freeform 4209"/>
              <p:cNvSpPr>
                <a:spLocks/>
              </p:cNvSpPr>
              <p:nvPr/>
            </p:nvSpPr>
            <p:spPr bwMode="auto">
              <a:xfrm>
                <a:off x="3421" y="2548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24" name="Freeform 4210"/>
              <p:cNvSpPr>
                <a:spLocks/>
              </p:cNvSpPr>
              <p:nvPr/>
            </p:nvSpPr>
            <p:spPr bwMode="auto">
              <a:xfrm>
                <a:off x="3421" y="2541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25" name="Freeform 4211"/>
              <p:cNvSpPr>
                <a:spLocks/>
              </p:cNvSpPr>
              <p:nvPr/>
            </p:nvSpPr>
            <p:spPr bwMode="auto">
              <a:xfrm>
                <a:off x="3421" y="2538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26" name="Freeform 4212"/>
              <p:cNvSpPr>
                <a:spLocks/>
              </p:cNvSpPr>
              <p:nvPr/>
            </p:nvSpPr>
            <p:spPr bwMode="auto">
              <a:xfrm>
                <a:off x="3414" y="2538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27" name="Freeform 4213"/>
              <p:cNvSpPr>
                <a:spLocks/>
              </p:cNvSpPr>
              <p:nvPr/>
            </p:nvSpPr>
            <p:spPr bwMode="auto">
              <a:xfrm>
                <a:off x="3412" y="2541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28" name="Freeform 4214"/>
              <p:cNvSpPr>
                <a:spLocks/>
              </p:cNvSpPr>
              <p:nvPr/>
            </p:nvSpPr>
            <p:spPr bwMode="auto">
              <a:xfrm>
                <a:off x="3317" y="2548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29" name="Freeform 4215"/>
              <p:cNvSpPr>
                <a:spLocks/>
              </p:cNvSpPr>
              <p:nvPr/>
            </p:nvSpPr>
            <p:spPr bwMode="auto">
              <a:xfrm>
                <a:off x="3320" y="2548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30" name="Freeform 4216"/>
              <p:cNvSpPr>
                <a:spLocks/>
              </p:cNvSpPr>
              <p:nvPr/>
            </p:nvSpPr>
            <p:spPr bwMode="auto">
              <a:xfrm>
                <a:off x="3327" y="2548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31" name="Freeform 4217"/>
              <p:cNvSpPr>
                <a:spLocks/>
              </p:cNvSpPr>
              <p:nvPr/>
            </p:nvSpPr>
            <p:spPr bwMode="auto">
              <a:xfrm>
                <a:off x="3327" y="2548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32" name="Freeform 4218"/>
              <p:cNvSpPr>
                <a:spLocks/>
              </p:cNvSpPr>
              <p:nvPr/>
            </p:nvSpPr>
            <p:spPr bwMode="auto">
              <a:xfrm>
                <a:off x="3327" y="2541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33" name="Freeform 4219"/>
              <p:cNvSpPr>
                <a:spLocks/>
              </p:cNvSpPr>
              <p:nvPr/>
            </p:nvSpPr>
            <p:spPr bwMode="auto">
              <a:xfrm>
                <a:off x="3327" y="2538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34" name="Freeform 4220"/>
              <p:cNvSpPr>
                <a:spLocks/>
              </p:cNvSpPr>
              <p:nvPr/>
            </p:nvSpPr>
            <p:spPr bwMode="auto">
              <a:xfrm>
                <a:off x="3320" y="2538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35" name="Freeform 4221"/>
              <p:cNvSpPr>
                <a:spLocks/>
              </p:cNvSpPr>
              <p:nvPr/>
            </p:nvSpPr>
            <p:spPr bwMode="auto">
              <a:xfrm>
                <a:off x="3317" y="2541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36" name="Freeform 4222"/>
              <p:cNvSpPr>
                <a:spLocks/>
              </p:cNvSpPr>
              <p:nvPr/>
            </p:nvSpPr>
            <p:spPr bwMode="auto">
              <a:xfrm>
                <a:off x="3218" y="2548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37" name="Freeform 4223"/>
              <p:cNvSpPr>
                <a:spLocks/>
              </p:cNvSpPr>
              <p:nvPr/>
            </p:nvSpPr>
            <p:spPr bwMode="auto">
              <a:xfrm>
                <a:off x="3221" y="2548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38" name="Freeform 4224"/>
              <p:cNvSpPr>
                <a:spLocks/>
              </p:cNvSpPr>
              <p:nvPr/>
            </p:nvSpPr>
            <p:spPr bwMode="auto">
              <a:xfrm>
                <a:off x="3228" y="2548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239" name="Freeform 4225"/>
              <p:cNvSpPr>
                <a:spLocks/>
              </p:cNvSpPr>
              <p:nvPr/>
            </p:nvSpPr>
            <p:spPr bwMode="auto">
              <a:xfrm>
                <a:off x="3228" y="2548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24642" name="Group 4226"/>
            <p:cNvGrpSpPr>
              <a:grpSpLocks/>
            </p:cNvGrpSpPr>
            <p:nvPr/>
          </p:nvGrpSpPr>
          <p:grpSpPr bwMode="auto">
            <a:xfrm>
              <a:off x="3214" y="2423"/>
              <a:ext cx="225" cy="272"/>
              <a:chOff x="3214" y="2423"/>
              <a:chExt cx="225" cy="272"/>
            </a:xfrm>
          </p:grpSpPr>
          <p:sp>
            <p:nvSpPr>
              <p:cNvPr id="25840" name="Freeform 4227"/>
              <p:cNvSpPr>
                <a:spLocks/>
              </p:cNvSpPr>
              <p:nvPr/>
            </p:nvSpPr>
            <p:spPr bwMode="auto">
              <a:xfrm>
                <a:off x="3228" y="2541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41" name="Freeform 4228"/>
              <p:cNvSpPr>
                <a:spLocks/>
              </p:cNvSpPr>
              <p:nvPr/>
            </p:nvSpPr>
            <p:spPr bwMode="auto">
              <a:xfrm>
                <a:off x="3228" y="2538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42" name="Freeform 4229"/>
              <p:cNvSpPr>
                <a:spLocks/>
              </p:cNvSpPr>
              <p:nvPr/>
            </p:nvSpPr>
            <p:spPr bwMode="auto">
              <a:xfrm>
                <a:off x="3221" y="2538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43" name="Freeform 4230"/>
              <p:cNvSpPr>
                <a:spLocks/>
              </p:cNvSpPr>
              <p:nvPr/>
            </p:nvSpPr>
            <p:spPr bwMode="auto">
              <a:xfrm>
                <a:off x="3218" y="2541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44" name="Freeform 4231"/>
              <p:cNvSpPr>
                <a:spLocks/>
              </p:cNvSpPr>
              <p:nvPr/>
            </p:nvSpPr>
            <p:spPr bwMode="auto">
              <a:xfrm>
                <a:off x="3326" y="2625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45" name="Freeform 4232"/>
              <p:cNvSpPr>
                <a:spLocks/>
              </p:cNvSpPr>
              <p:nvPr/>
            </p:nvSpPr>
            <p:spPr bwMode="auto">
              <a:xfrm>
                <a:off x="3328" y="2625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1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46" name="Freeform 4233"/>
              <p:cNvSpPr>
                <a:spLocks/>
              </p:cNvSpPr>
              <p:nvPr/>
            </p:nvSpPr>
            <p:spPr bwMode="auto">
              <a:xfrm>
                <a:off x="3335" y="2625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1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47" name="Freeform 4234"/>
              <p:cNvSpPr>
                <a:spLocks/>
              </p:cNvSpPr>
              <p:nvPr/>
            </p:nvSpPr>
            <p:spPr bwMode="auto">
              <a:xfrm>
                <a:off x="3335" y="2625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48" name="Freeform 4235"/>
              <p:cNvSpPr>
                <a:spLocks/>
              </p:cNvSpPr>
              <p:nvPr/>
            </p:nvSpPr>
            <p:spPr bwMode="auto">
              <a:xfrm>
                <a:off x="3335" y="2619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49" name="Freeform 4236"/>
              <p:cNvSpPr>
                <a:spLocks/>
              </p:cNvSpPr>
              <p:nvPr/>
            </p:nvSpPr>
            <p:spPr bwMode="auto">
              <a:xfrm>
                <a:off x="3335" y="2616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50" name="Freeform 4237"/>
              <p:cNvSpPr>
                <a:spLocks/>
              </p:cNvSpPr>
              <p:nvPr/>
            </p:nvSpPr>
            <p:spPr bwMode="auto">
              <a:xfrm>
                <a:off x="3328" y="2616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51" name="Freeform 4238"/>
              <p:cNvSpPr>
                <a:spLocks/>
              </p:cNvSpPr>
              <p:nvPr/>
            </p:nvSpPr>
            <p:spPr bwMode="auto">
              <a:xfrm>
                <a:off x="3326" y="2619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52" name="Freeform 4239"/>
              <p:cNvSpPr>
                <a:spLocks/>
              </p:cNvSpPr>
              <p:nvPr/>
            </p:nvSpPr>
            <p:spPr bwMode="auto">
              <a:xfrm>
                <a:off x="3321" y="2591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53" name="Freeform 4240"/>
              <p:cNvSpPr>
                <a:spLocks/>
              </p:cNvSpPr>
              <p:nvPr/>
            </p:nvSpPr>
            <p:spPr bwMode="auto">
              <a:xfrm>
                <a:off x="3324" y="2591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54" name="Freeform 4241"/>
              <p:cNvSpPr>
                <a:spLocks/>
              </p:cNvSpPr>
              <p:nvPr/>
            </p:nvSpPr>
            <p:spPr bwMode="auto">
              <a:xfrm>
                <a:off x="3331" y="2591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55" name="Freeform 4242"/>
              <p:cNvSpPr>
                <a:spLocks/>
              </p:cNvSpPr>
              <p:nvPr/>
            </p:nvSpPr>
            <p:spPr bwMode="auto">
              <a:xfrm>
                <a:off x="3331" y="2591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56" name="Freeform 4243"/>
              <p:cNvSpPr>
                <a:spLocks/>
              </p:cNvSpPr>
              <p:nvPr/>
            </p:nvSpPr>
            <p:spPr bwMode="auto">
              <a:xfrm>
                <a:off x="3331" y="2584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57" name="Freeform 4244"/>
              <p:cNvSpPr>
                <a:spLocks/>
              </p:cNvSpPr>
              <p:nvPr/>
            </p:nvSpPr>
            <p:spPr bwMode="auto">
              <a:xfrm>
                <a:off x="3331" y="2581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58" name="Freeform 4245"/>
              <p:cNvSpPr>
                <a:spLocks/>
              </p:cNvSpPr>
              <p:nvPr/>
            </p:nvSpPr>
            <p:spPr bwMode="auto">
              <a:xfrm>
                <a:off x="3324" y="2581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59" name="Freeform 4246"/>
              <p:cNvSpPr>
                <a:spLocks/>
              </p:cNvSpPr>
              <p:nvPr/>
            </p:nvSpPr>
            <p:spPr bwMode="auto">
              <a:xfrm>
                <a:off x="3321" y="2584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60" name="Freeform 4247"/>
              <p:cNvSpPr>
                <a:spLocks/>
              </p:cNvSpPr>
              <p:nvPr/>
            </p:nvSpPr>
            <p:spPr bwMode="auto">
              <a:xfrm>
                <a:off x="3326" y="2686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2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2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61" name="Freeform 4248"/>
              <p:cNvSpPr>
                <a:spLocks/>
              </p:cNvSpPr>
              <p:nvPr/>
            </p:nvSpPr>
            <p:spPr bwMode="auto">
              <a:xfrm>
                <a:off x="3328" y="2686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62" name="Freeform 4249"/>
              <p:cNvSpPr>
                <a:spLocks/>
              </p:cNvSpPr>
              <p:nvPr/>
            </p:nvSpPr>
            <p:spPr bwMode="auto">
              <a:xfrm>
                <a:off x="3335" y="2686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63" name="Freeform 4250"/>
              <p:cNvSpPr>
                <a:spLocks/>
              </p:cNvSpPr>
              <p:nvPr/>
            </p:nvSpPr>
            <p:spPr bwMode="auto">
              <a:xfrm>
                <a:off x="3335" y="2686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64" name="Freeform 4251"/>
              <p:cNvSpPr>
                <a:spLocks/>
              </p:cNvSpPr>
              <p:nvPr/>
            </p:nvSpPr>
            <p:spPr bwMode="auto">
              <a:xfrm>
                <a:off x="3335" y="2679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65" name="Freeform 4252"/>
              <p:cNvSpPr>
                <a:spLocks/>
              </p:cNvSpPr>
              <p:nvPr/>
            </p:nvSpPr>
            <p:spPr bwMode="auto">
              <a:xfrm>
                <a:off x="3335" y="2676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66" name="Freeform 4253"/>
              <p:cNvSpPr>
                <a:spLocks/>
              </p:cNvSpPr>
              <p:nvPr/>
            </p:nvSpPr>
            <p:spPr bwMode="auto">
              <a:xfrm>
                <a:off x="3328" y="2676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67" name="Freeform 4254"/>
              <p:cNvSpPr>
                <a:spLocks/>
              </p:cNvSpPr>
              <p:nvPr/>
            </p:nvSpPr>
            <p:spPr bwMode="auto">
              <a:xfrm>
                <a:off x="3326" y="2679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68" name="Freeform 4255"/>
              <p:cNvSpPr>
                <a:spLocks/>
              </p:cNvSpPr>
              <p:nvPr/>
            </p:nvSpPr>
            <p:spPr bwMode="auto">
              <a:xfrm>
                <a:off x="3321" y="2655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69" name="Freeform 4256"/>
              <p:cNvSpPr>
                <a:spLocks/>
              </p:cNvSpPr>
              <p:nvPr/>
            </p:nvSpPr>
            <p:spPr bwMode="auto">
              <a:xfrm>
                <a:off x="3324" y="2655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70" name="Freeform 4257"/>
              <p:cNvSpPr>
                <a:spLocks/>
              </p:cNvSpPr>
              <p:nvPr/>
            </p:nvSpPr>
            <p:spPr bwMode="auto">
              <a:xfrm>
                <a:off x="3331" y="2655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71" name="Freeform 4258"/>
              <p:cNvSpPr>
                <a:spLocks/>
              </p:cNvSpPr>
              <p:nvPr/>
            </p:nvSpPr>
            <p:spPr bwMode="auto">
              <a:xfrm>
                <a:off x="3331" y="2655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72" name="Freeform 4259"/>
              <p:cNvSpPr>
                <a:spLocks/>
              </p:cNvSpPr>
              <p:nvPr/>
            </p:nvSpPr>
            <p:spPr bwMode="auto">
              <a:xfrm>
                <a:off x="3331" y="2649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73" name="Freeform 4260"/>
              <p:cNvSpPr>
                <a:spLocks/>
              </p:cNvSpPr>
              <p:nvPr/>
            </p:nvSpPr>
            <p:spPr bwMode="auto">
              <a:xfrm>
                <a:off x="3331" y="2646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74" name="Freeform 4261"/>
              <p:cNvSpPr>
                <a:spLocks/>
              </p:cNvSpPr>
              <p:nvPr/>
            </p:nvSpPr>
            <p:spPr bwMode="auto">
              <a:xfrm>
                <a:off x="3324" y="2646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75" name="Freeform 4262"/>
              <p:cNvSpPr>
                <a:spLocks/>
              </p:cNvSpPr>
              <p:nvPr/>
            </p:nvSpPr>
            <p:spPr bwMode="auto">
              <a:xfrm>
                <a:off x="3321" y="2649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76" name="Freeform 4263"/>
              <p:cNvSpPr>
                <a:spLocks/>
              </p:cNvSpPr>
              <p:nvPr/>
            </p:nvSpPr>
            <p:spPr bwMode="auto">
              <a:xfrm>
                <a:off x="3326" y="2574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77" name="Freeform 4264"/>
              <p:cNvSpPr>
                <a:spLocks/>
              </p:cNvSpPr>
              <p:nvPr/>
            </p:nvSpPr>
            <p:spPr bwMode="auto">
              <a:xfrm>
                <a:off x="3328" y="2574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78" name="Freeform 4265"/>
              <p:cNvSpPr>
                <a:spLocks/>
              </p:cNvSpPr>
              <p:nvPr/>
            </p:nvSpPr>
            <p:spPr bwMode="auto">
              <a:xfrm>
                <a:off x="3335" y="2574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79" name="Freeform 4266"/>
              <p:cNvSpPr>
                <a:spLocks/>
              </p:cNvSpPr>
              <p:nvPr/>
            </p:nvSpPr>
            <p:spPr bwMode="auto">
              <a:xfrm>
                <a:off x="3335" y="2574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80" name="Freeform 4267"/>
              <p:cNvSpPr>
                <a:spLocks/>
              </p:cNvSpPr>
              <p:nvPr/>
            </p:nvSpPr>
            <p:spPr bwMode="auto">
              <a:xfrm>
                <a:off x="3335" y="2567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81" name="Freeform 4268"/>
              <p:cNvSpPr>
                <a:spLocks/>
              </p:cNvSpPr>
              <p:nvPr/>
            </p:nvSpPr>
            <p:spPr bwMode="auto">
              <a:xfrm>
                <a:off x="3335" y="2564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82" name="Freeform 4269"/>
              <p:cNvSpPr>
                <a:spLocks/>
              </p:cNvSpPr>
              <p:nvPr/>
            </p:nvSpPr>
            <p:spPr bwMode="auto">
              <a:xfrm>
                <a:off x="3328" y="2564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83" name="Freeform 4270"/>
              <p:cNvSpPr>
                <a:spLocks/>
              </p:cNvSpPr>
              <p:nvPr/>
            </p:nvSpPr>
            <p:spPr bwMode="auto">
              <a:xfrm>
                <a:off x="3326" y="2567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84" name="Freeform 4271"/>
              <p:cNvSpPr>
                <a:spLocks/>
              </p:cNvSpPr>
              <p:nvPr/>
            </p:nvSpPr>
            <p:spPr bwMode="auto">
              <a:xfrm>
                <a:off x="3227" y="2686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3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3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85" name="Freeform 4272"/>
              <p:cNvSpPr>
                <a:spLocks/>
              </p:cNvSpPr>
              <p:nvPr/>
            </p:nvSpPr>
            <p:spPr bwMode="auto">
              <a:xfrm>
                <a:off x="3230" y="2686"/>
                <a:ext cx="6" cy="9"/>
              </a:xfrm>
              <a:custGeom>
                <a:avLst/>
                <a:gdLst>
                  <a:gd name="T0" fmla="*/ 0 w 6"/>
                  <a:gd name="T1" fmla="*/ 6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6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86" name="Freeform 4273"/>
              <p:cNvSpPr>
                <a:spLocks/>
              </p:cNvSpPr>
              <p:nvPr/>
            </p:nvSpPr>
            <p:spPr bwMode="auto">
              <a:xfrm>
                <a:off x="3236" y="2686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87" name="Freeform 4274"/>
              <p:cNvSpPr>
                <a:spLocks/>
              </p:cNvSpPr>
              <p:nvPr/>
            </p:nvSpPr>
            <p:spPr bwMode="auto">
              <a:xfrm>
                <a:off x="3236" y="2686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88" name="Freeform 4275"/>
              <p:cNvSpPr>
                <a:spLocks/>
              </p:cNvSpPr>
              <p:nvPr/>
            </p:nvSpPr>
            <p:spPr bwMode="auto">
              <a:xfrm>
                <a:off x="3236" y="2679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89" name="Freeform 4276"/>
              <p:cNvSpPr>
                <a:spLocks/>
              </p:cNvSpPr>
              <p:nvPr/>
            </p:nvSpPr>
            <p:spPr bwMode="auto">
              <a:xfrm>
                <a:off x="3236" y="2676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90" name="Freeform 4277"/>
              <p:cNvSpPr>
                <a:spLocks/>
              </p:cNvSpPr>
              <p:nvPr/>
            </p:nvSpPr>
            <p:spPr bwMode="auto">
              <a:xfrm>
                <a:off x="3230" y="2676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91" name="Freeform 4278"/>
              <p:cNvSpPr>
                <a:spLocks/>
              </p:cNvSpPr>
              <p:nvPr/>
            </p:nvSpPr>
            <p:spPr bwMode="auto">
              <a:xfrm>
                <a:off x="3227" y="2679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92" name="Freeform 4279"/>
              <p:cNvSpPr>
                <a:spLocks/>
              </p:cNvSpPr>
              <p:nvPr/>
            </p:nvSpPr>
            <p:spPr bwMode="auto">
              <a:xfrm>
                <a:off x="3223" y="2655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93" name="Freeform 4280"/>
              <p:cNvSpPr>
                <a:spLocks/>
              </p:cNvSpPr>
              <p:nvPr/>
            </p:nvSpPr>
            <p:spPr bwMode="auto">
              <a:xfrm>
                <a:off x="3225" y="2655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94" name="Freeform 4281"/>
              <p:cNvSpPr>
                <a:spLocks/>
              </p:cNvSpPr>
              <p:nvPr/>
            </p:nvSpPr>
            <p:spPr bwMode="auto">
              <a:xfrm>
                <a:off x="3232" y="2655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95" name="Freeform 4282"/>
              <p:cNvSpPr>
                <a:spLocks/>
              </p:cNvSpPr>
              <p:nvPr/>
            </p:nvSpPr>
            <p:spPr bwMode="auto">
              <a:xfrm>
                <a:off x="3232" y="2655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96" name="Freeform 4283"/>
              <p:cNvSpPr>
                <a:spLocks/>
              </p:cNvSpPr>
              <p:nvPr/>
            </p:nvSpPr>
            <p:spPr bwMode="auto">
              <a:xfrm>
                <a:off x="3232" y="2649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97" name="Freeform 4284"/>
              <p:cNvSpPr>
                <a:spLocks/>
              </p:cNvSpPr>
              <p:nvPr/>
            </p:nvSpPr>
            <p:spPr bwMode="auto">
              <a:xfrm>
                <a:off x="3232" y="2646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98" name="Freeform 4285"/>
              <p:cNvSpPr>
                <a:spLocks/>
              </p:cNvSpPr>
              <p:nvPr/>
            </p:nvSpPr>
            <p:spPr bwMode="auto">
              <a:xfrm>
                <a:off x="3225" y="2646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99" name="Freeform 4286"/>
              <p:cNvSpPr>
                <a:spLocks/>
              </p:cNvSpPr>
              <p:nvPr/>
            </p:nvSpPr>
            <p:spPr bwMode="auto">
              <a:xfrm>
                <a:off x="3223" y="2649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00" name="Freeform 4287"/>
              <p:cNvSpPr>
                <a:spLocks/>
              </p:cNvSpPr>
              <p:nvPr/>
            </p:nvSpPr>
            <p:spPr bwMode="auto">
              <a:xfrm>
                <a:off x="3227" y="2625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01" name="Freeform 4288"/>
              <p:cNvSpPr>
                <a:spLocks/>
              </p:cNvSpPr>
              <p:nvPr/>
            </p:nvSpPr>
            <p:spPr bwMode="auto">
              <a:xfrm>
                <a:off x="3230" y="2625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1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02" name="Freeform 4289"/>
              <p:cNvSpPr>
                <a:spLocks/>
              </p:cNvSpPr>
              <p:nvPr/>
            </p:nvSpPr>
            <p:spPr bwMode="auto">
              <a:xfrm>
                <a:off x="3236" y="2625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1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03" name="Freeform 4290"/>
              <p:cNvSpPr>
                <a:spLocks/>
              </p:cNvSpPr>
              <p:nvPr/>
            </p:nvSpPr>
            <p:spPr bwMode="auto">
              <a:xfrm>
                <a:off x="3236" y="2625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04" name="Freeform 4291"/>
              <p:cNvSpPr>
                <a:spLocks/>
              </p:cNvSpPr>
              <p:nvPr/>
            </p:nvSpPr>
            <p:spPr bwMode="auto">
              <a:xfrm>
                <a:off x="3236" y="2619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05" name="Freeform 4292"/>
              <p:cNvSpPr>
                <a:spLocks/>
              </p:cNvSpPr>
              <p:nvPr/>
            </p:nvSpPr>
            <p:spPr bwMode="auto">
              <a:xfrm>
                <a:off x="3236" y="2616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06" name="Freeform 4293"/>
              <p:cNvSpPr>
                <a:spLocks/>
              </p:cNvSpPr>
              <p:nvPr/>
            </p:nvSpPr>
            <p:spPr bwMode="auto">
              <a:xfrm>
                <a:off x="3230" y="2616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07" name="Freeform 4294"/>
              <p:cNvSpPr>
                <a:spLocks/>
              </p:cNvSpPr>
              <p:nvPr/>
            </p:nvSpPr>
            <p:spPr bwMode="auto">
              <a:xfrm>
                <a:off x="3227" y="2619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08" name="Freeform 4295"/>
              <p:cNvSpPr>
                <a:spLocks/>
              </p:cNvSpPr>
              <p:nvPr/>
            </p:nvSpPr>
            <p:spPr bwMode="auto">
              <a:xfrm>
                <a:off x="3223" y="2591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09" name="Freeform 4296"/>
              <p:cNvSpPr>
                <a:spLocks/>
              </p:cNvSpPr>
              <p:nvPr/>
            </p:nvSpPr>
            <p:spPr bwMode="auto">
              <a:xfrm>
                <a:off x="3225" y="2591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10" name="Freeform 4297"/>
              <p:cNvSpPr>
                <a:spLocks/>
              </p:cNvSpPr>
              <p:nvPr/>
            </p:nvSpPr>
            <p:spPr bwMode="auto">
              <a:xfrm>
                <a:off x="3232" y="2591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11" name="Freeform 4298"/>
              <p:cNvSpPr>
                <a:spLocks/>
              </p:cNvSpPr>
              <p:nvPr/>
            </p:nvSpPr>
            <p:spPr bwMode="auto">
              <a:xfrm>
                <a:off x="3232" y="2591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12" name="Freeform 4299"/>
              <p:cNvSpPr>
                <a:spLocks/>
              </p:cNvSpPr>
              <p:nvPr/>
            </p:nvSpPr>
            <p:spPr bwMode="auto">
              <a:xfrm>
                <a:off x="3232" y="2584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13" name="Freeform 4300"/>
              <p:cNvSpPr>
                <a:spLocks/>
              </p:cNvSpPr>
              <p:nvPr/>
            </p:nvSpPr>
            <p:spPr bwMode="auto">
              <a:xfrm>
                <a:off x="3232" y="2581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14" name="Freeform 4301"/>
              <p:cNvSpPr>
                <a:spLocks/>
              </p:cNvSpPr>
              <p:nvPr/>
            </p:nvSpPr>
            <p:spPr bwMode="auto">
              <a:xfrm>
                <a:off x="3225" y="2581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15" name="Freeform 4302"/>
              <p:cNvSpPr>
                <a:spLocks/>
              </p:cNvSpPr>
              <p:nvPr/>
            </p:nvSpPr>
            <p:spPr bwMode="auto">
              <a:xfrm>
                <a:off x="3223" y="2584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16" name="Freeform 4303"/>
              <p:cNvSpPr>
                <a:spLocks/>
              </p:cNvSpPr>
              <p:nvPr/>
            </p:nvSpPr>
            <p:spPr bwMode="auto">
              <a:xfrm>
                <a:off x="3227" y="2574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17" name="Freeform 4304"/>
              <p:cNvSpPr>
                <a:spLocks/>
              </p:cNvSpPr>
              <p:nvPr/>
            </p:nvSpPr>
            <p:spPr bwMode="auto">
              <a:xfrm>
                <a:off x="3230" y="2574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7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18" name="Freeform 4305"/>
              <p:cNvSpPr>
                <a:spLocks/>
              </p:cNvSpPr>
              <p:nvPr/>
            </p:nvSpPr>
            <p:spPr bwMode="auto">
              <a:xfrm>
                <a:off x="3236" y="2574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19" name="Freeform 4306"/>
              <p:cNvSpPr>
                <a:spLocks/>
              </p:cNvSpPr>
              <p:nvPr/>
            </p:nvSpPr>
            <p:spPr bwMode="auto">
              <a:xfrm>
                <a:off x="3236" y="2574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20" name="Freeform 4307"/>
              <p:cNvSpPr>
                <a:spLocks/>
              </p:cNvSpPr>
              <p:nvPr/>
            </p:nvSpPr>
            <p:spPr bwMode="auto">
              <a:xfrm>
                <a:off x="3236" y="2567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21" name="Freeform 4308"/>
              <p:cNvSpPr>
                <a:spLocks/>
              </p:cNvSpPr>
              <p:nvPr/>
            </p:nvSpPr>
            <p:spPr bwMode="auto">
              <a:xfrm>
                <a:off x="3236" y="2564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22" name="Freeform 4309"/>
              <p:cNvSpPr>
                <a:spLocks/>
              </p:cNvSpPr>
              <p:nvPr/>
            </p:nvSpPr>
            <p:spPr bwMode="auto">
              <a:xfrm>
                <a:off x="3230" y="2564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23" name="Freeform 4310"/>
              <p:cNvSpPr>
                <a:spLocks/>
              </p:cNvSpPr>
              <p:nvPr/>
            </p:nvSpPr>
            <p:spPr bwMode="auto">
              <a:xfrm>
                <a:off x="3227" y="2567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24" name="Freeform 4311"/>
              <p:cNvSpPr>
                <a:spLocks/>
              </p:cNvSpPr>
              <p:nvPr/>
            </p:nvSpPr>
            <p:spPr bwMode="auto">
              <a:xfrm>
                <a:off x="3278" y="2604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25" name="Freeform 4312"/>
              <p:cNvSpPr>
                <a:spLocks/>
              </p:cNvSpPr>
              <p:nvPr/>
            </p:nvSpPr>
            <p:spPr bwMode="auto">
              <a:xfrm>
                <a:off x="3281" y="2604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26" name="Freeform 4313"/>
              <p:cNvSpPr>
                <a:spLocks/>
              </p:cNvSpPr>
              <p:nvPr/>
            </p:nvSpPr>
            <p:spPr bwMode="auto">
              <a:xfrm>
                <a:off x="3288" y="2604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27" name="Freeform 4314"/>
              <p:cNvSpPr>
                <a:spLocks/>
              </p:cNvSpPr>
              <p:nvPr/>
            </p:nvSpPr>
            <p:spPr bwMode="auto">
              <a:xfrm>
                <a:off x="3288" y="2604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28" name="Freeform 4315"/>
              <p:cNvSpPr>
                <a:spLocks/>
              </p:cNvSpPr>
              <p:nvPr/>
            </p:nvSpPr>
            <p:spPr bwMode="auto">
              <a:xfrm>
                <a:off x="3288" y="2597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29" name="Freeform 4316"/>
              <p:cNvSpPr>
                <a:spLocks/>
              </p:cNvSpPr>
              <p:nvPr/>
            </p:nvSpPr>
            <p:spPr bwMode="auto">
              <a:xfrm>
                <a:off x="3288" y="2594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30" name="Freeform 4317"/>
              <p:cNvSpPr>
                <a:spLocks/>
              </p:cNvSpPr>
              <p:nvPr/>
            </p:nvSpPr>
            <p:spPr bwMode="auto">
              <a:xfrm>
                <a:off x="3281" y="2594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31" name="Freeform 4318"/>
              <p:cNvSpPr>
                <a:spLocks/>
              </p:cNvSpPr>
              <p:nvPr/>
            </p:nvSpPr>
            <p:spPr bwMode="auto">
              <a:xfrm>
                <a:off x="3278" y="2597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32" name="Line 4319"/>
              <p:cNvSpPr>
                <a:spLocks noChangeShapeType="1"/>
              </p:cNvSpPr>
              <p:nvPr/>
            </p:nvSpPr>
            <p:spPr bwMode="auto">
              <a:xfrm flipH="1" flipV="1">
                <a:off x="3277" y="2624"/>
                <a:ext cx="22" cy="4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33" name="Freeform 4320"/>
              <p:cNvSpPr>
                <a:spLocks/>
              </p:cNvSpPr>
              <p:nvPr/>
            </p:nvSpPr>
            <p:spPr bwMode="auto">
              <a:xfrm>
                <a:off x="3277" y="2565"/>
                <a:ext cx="22" cy="63"/>
              </a:xfrm>
              <a:custGeom>
                <a:avLst/>
                <a:gdLst>
                  <a:gd name="T0" fmla="*/ 10 w 22"/>
                  <a:gd name="T1" fmla="*/ 0 h 63"/>
                  <a:gd name="T2" fmla="*/ 0 w 22"/>
                  <a:gd name="T3" fmla="*/ 59 h 63"/>
                  <a:gd name="T4" fmla="*/ 22 w 22"/>
                  <a:gd name="T5" fmla="*/ 63 h 63"/>
                  <a:gd name="T6" fmla="*/ 10 w 22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2"/>
                  <a:gd name="T13" fmla="*/ 0 h 63"/>
                  <a:gd name="T14" fmla="*/ 22 w 22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2" h="63">
                    <a:moveTo>
                      <a:pt x="10" y="0"/>
                    </a:moveTo>
                    <a:lnTo>
                      <a:pt x="0" y="59"/>
                    </a:lnTo>
                    <a:lnTo>
                      <a:pt x="22" y="63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34" name="Line 4321"/>
              <p:cNvSpPr>
                <a:spLocks noChangeShapeType="1"/>
              </p:cNvSpPr>
              <p:nvPr/>
            </p:nvSpPr>
            <p:spPr bwMode="auto">
              <a:xfrm flipH="1">
                <a:off x="3277" y="2565"/>
                <a:ext cx="10" cy="59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35" name="Line 4322"/>
              <p:cNvSpPr>
                <a:spLocks noChangeShapeType="1"/>
              </p:cNvSpPr>
              <p:nvPr/>
            </p:nvSpPr>
            <p:spPr bwMode="auto">
              <a:xfrm>
                <a:off x="3287" y="2565"/>
                <a:ext cx="12" cy="63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36" name="Freeform 4323"/>
              <p:cNvSpPr>
                <a:spLocks/>
              </p:cNvSpPr>
              <p:nvPr/>
            </p:nvSpPr>
            <p:spPr bwMode="auto">
              <a:xfrm>
                <a:off x="3390" y="2647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37" name="Freeform 4324"/>
              <p:cNvSpPr>
                <a:spLocks/>
              </p:cNvSpPr>
              <p:nvPr/>
            </p:nvSpPr>
            <p:spPr bwMode="auto">
              <a:xfrm>
                <a:off x="3393" y="2647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38" name="Freeform 4325"/>
              <p:cNvSpPr>
                <a:spLocks/>
              </p:cNvSpPr>
              <p:nvPr/>
            </p:nvSpPr>
            <p:spPr bwMode="auto">
              <a:xfrm>
                <a:off x="3400" y="2647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7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39" name="Freeform 4326"/>
              <p:cNvSpPr>
                <a:spLocks/>
              </p:cNvSpPr>
              <p:nvPr/>
            </p:nvSpPr>
            <p:spPr bwMode="auto">
              <a:xfrm>
                <a:off x="3400" y="2647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40" name="Freeform 4327"/>
              <p:cNvSpPr>
                <a:spLocks/>
              </p:cNvSpPr>
              <p:nvPr/>
            </p:nvSpPr>
            <p:spPr bwMode="auto">
              <a:xfrm>
                <a:off x="3400" y="2640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41" name="Freeform 4328"/>
              <p:cNvSpPr>
                <a:spLocks/>
              </p:cNvSpPr>
              <p:nvPr/>
            </p:nvSpPr>
            <p:spPr bwMode="auto">
              <a:xfrm>
                <a:off x="3400" y="2637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42" name="Freeform 4329"/>
              <p:cNvSpPr>
                <a:spLocks/>
              </p:cNvSpPr>
              <p:nvPr/>
            </p:nvSpPr>
            <p:spPr bwMode="auto">
              <a:xfrm>
                <a:off x="3393" y="2637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43" name="Freeform 4330"/>
              <p:cNvSpPr>
                <a:spLocks/>
              </p:cNvSpPr>
              <p:nvPr/>
            </p:nvSpPr>
            <p:spPr bwMode="auto">
              <a:xfrm>
                <a:off x="3390" y="2640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44" name="Freeform 4331"/>
              <p:cNvSpPr>
                <a:spLocks/>
              </p:cNvSpPr>
              <p:nvPr/>
            </p:nvSpPr>
            <p:spPr bwMode="auto">
              <a:xfrm>
                <a:off x="3420" y="2686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45" name="Freeform 4332"/>
              <p:cNvSpPr>
                <a:spLocks/>
              </p:cNvSpPr>
              <p:nvPr/>
            </p:nvSpPr>
            <p:spPr bwMode="auto">
              <a:xfrm>
                <a:off x="3423" y="2686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46" name="Freeform 4333"/>
              <p:cNvSpPr>
                <a:spLocks/>
              </p:cNvSpPr>
              <p:nvPr/>
            </p:nvSpPr>
            <p:spPr bwMode="auto">
              <a:xfrm>
                <a:off x="3430" y="2686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6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47" name="Freeform 4334"/>
              <p:cNvSpPr>
                <a:spLocks/>
              </p:cNvSpPr>
              <p:nvPr/>
            </p:nvSpPr>
            <p:spPr bwMode="auto">
              <a:xfrm>
                <a:off x="3430" y="2686"/>
                <a:ext cx="9" cy="6"/>
              </a:xfrm>
              <a:custGeom>
                <a:avLst/>
                <a:gdLst>
                  <a:gd name="T0" fmla="*/ 6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6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6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48" name="Freeform 4335"/>
              <p:cNvSpPr>
                <a:spLocks/>
              </p:cNvSpPr>
              <p:nvPr/>
            </p:nvSpPr>
            <p:spPr bwMode="auto">
              <a:xfrm>
                <a:off x="3430" y="2679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49" name="Freeform 4336"/>
              <p:cNvSpPr>
                <a:spLocks/>
              </p:cNvSpPr>
              <p:nvPr/>
            </p:nvSpPr>
            <p:spPr bwMode="auto">
              <a:xfrm>
                <a:off x="3430" y="2676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50" name="Freeform 4337"/>
              <p:cNvSpPr>
                <a:spLocks/>
              </p:cNvSpPr>
              <p:nvPr/>
            </p:nvSpPr>
            <p:spPr bwMode="auto">
              <a:xfrm>
                <a:off x="3423" y="2676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51" name="Freeform 4338"/>
              <p:cNvSpPr>
                <a:spLocks/>
              </p:cNvSpPr>
              <p:nvPr/>
            </p:nvSpPr>
            <p:spPr bwMode="auto">
              <a:xfrm>
                <a:off x="3420" y="2679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52" name="Freeform 4339"/>
              <p:cNvSpPr>
                <a:spLocks/>
              </p:cNvSpPr>
              <p:nvPr/>
            </p:nvSpPr>
            <p:spPr bwMode="auto">
              <a:xfrm>
                <a:off x="3416" y="2655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53" name="Freeform 4340"/>
              <p:cNvSpPr>
                <a:spLocks/>
              </p:cNvSpPr>
              <p:nvPr/>
            </p:nvSpPr>
            <p:spPr bwMode="auto">
              <a:xfrm>
                <a:off x="3419" y="2655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54" name="Freeform 4341"/>
              <p:cNvSpPr>
                <a:spLocks/>
              </p:cNvSpPr>
              <p:nvPr/>
            </p:nvSpPr>
            <p:spPr bwMode="auto">
              <a:xfrm>
                <a:off x="3425" y="2655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55" name="Freeform 4342"/>
              <p:cNvSpPr>
                <a:spLocks/>
              </p:cNvSpPr>
              <p:nvPr/>
            </p:nvSpPr>
            <p:spPr bwMode="auto">
              <a:xfrm>
                <a:off x="3425" y="2655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56" name="Freeform 4343"/>
              <p:cNvSpPr>
                <a:spLocks/>
              </p:cNvSpPr>
              <p:nvPr/>
            </p:nvSpPr>
            <p:spPr bwMode="auto">
              <a:xfrm>
                <a:off x="3425" y="2649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57" name="Freeform 4344"/>
              <p:cNvSpPr>
                <a:spLocks/>
              </p:cNvSpPr>
              <p:nvPr/>
            </p:nvSpPr>
            <p:spPr bwMode="auto">
              <a:xfrm>
                <a:off x="3425" y="2646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58" name="Freeform 4345"/>
              <p:cNvSpPr>
                <a:spLocks/>
              </p:cNvSpPr>
              <p:nvPr/>
            </p:nvSpPr>
            <p:spPr bwMode="auto">
              <a:xfrm>
                <a:off x="3419" y="2646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59" name="Freeform 4346"/>
              <p:cNvSpPr>
                <a:spLocks/>
              </p:cNvSpPr>
              <p:nvPr/>
            </p:nvSpPr>
            <p:spPr bwMode="auto">
              <a:xfrm>
                <a:off x="3416" y="2649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60" name="Freeform 4347"/>
              <p:cNvSpPr>
                <a:spLocks/>
              </p:cNvSpPr>
              <p:nvPr/>
            </p:nvSpPr>
            <p:spPr bwMode="auto">
              <a:xfrm>
                <a:off x="3420" y="2625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61" name="Freeform 4348"/>
              <p:cNvSpPr>
                <a:spLocks/>
              </p:cNvSpPr>
              <p:nvPr/>
            </p:nvSpPr>
            <p:spPr bwMode="auto">
              <a:xfrm>
                <a:off x="3423" y="2625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1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62" name="Freeform 4349"/>
              <p:cNvSpPr>
                <a:spLocks/>
              </p:cNvSpPr>
              <p:nvPr/>
            </p:nvSpPr>
            <p:spPr bwMode="auto">
              <a:xfrm>
                <a:off x="3430" y="2625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1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63" name="Freeform 4350"/>
              <p:cNvSpPr>
                <a:spLocks/>
              </p:cNvSpPr>
              <p:nvPr/>
            </p:nvSpPr>
            <p:spPr bwMode="auto">
              <a:xfrm>
                <a:off x="3430" y="2625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64" name="Freeform 4351"/>
              <p:cNvSpPr>
                <a:spLocks/>
              </p:cNvSpPr>
              <p:nvPr/>
            </p:nvSpPr>
            <p:spPr bwMode="auto">
              <a:xfrm>
                <a:off x="3430" y="2619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6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65" name="Freeform 4352"/>
              <p:cNvSpPr>
                <a:spLocks/>
              </p:cNvSpPr>
              <p:nvPr/>
            </p:nvSpPr>
            <p:spPr bwMode="auto">
              <a:xfrm>
                <a:off x="3430" y="2616"/>
                <a:ext cx="6" cy="9"/>
              </a:xfrm>
              <a:custGeom>
                <a:avLst/>
                <a:gdLst>
                  <a:gd name="T0" fmla="*/ 6 w 6"/>
                  <a:gd name="T1" fmla="*/ 3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66" name="Freeform 4353"/>
              <p:cNvSpPr>
                <a:spLocks/>
              </p:cNvSpPr>
              <p:nvPr/>
            </p:nvSpPr>
            <p:spPr bwMode="auto">
              <a:xfrm>
                <a:off x="3423" y="2616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67" name="Freeform 4354"/>
              <p:cNvSpPr>
                <a:spLocks/>
              </p:cNvSpPr>
              <p:nvPr/>
            </p:nvSpPr>
            <p:spPr bwMode="auto">
              <a:xfrm>
                <a:off x="3420" y="2619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68" name="Freeform 4355"/>
              <p:cNvSpPr>
                <a:spLocks/>
              </p:cNvSpPr>
              <p:nvPr/>
            </p:nvSpPr>
            <p:spPr bwMode="auto">
              <a:xfrm>
                <a:off x="3416" y="2591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69" name="Freeform 4356"/>
              <p:cNvSpPr>
                <a:spLocks/>
              </p:cNvSpPr>
              <p:nvPr/>
            </p:nvSpPr>
            <p:spPr bwMode="auto">
              <a:xfrm>
                <a:off x="3419" y="2591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70" name="Freeform 4357"/>
              <p:cNvSpPr>
                <a:spLocks/>
              </p:cNvSpPr>
              <p:nvPr/>
            </p:nvSpPr>
            <p:spPr bwMode="auto">
              <a:xfrm>
                <a:off x="3425" y="2591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71" name="Freeform 4358"/>
              <p:cNvSpPr>
                <a:spLocks/>
              </p:cNvSpPr>
              <p:nvPr/>
            </p:nvSpPr>
            <p:spPr bwMode="auto">
              <a:xfrm>
                <a:off x="3425" y="2591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72" name="Freeform 4359"/>
              <p:cNvSpPr>
                <a:spLocks/>
              </p:cNvSpPr>
              <p:nvPr/>
            </p:nvSpPr>
            <p:spPr bwMode="auto">
              <a:xfrm>
                <a:off x="3425" y="2584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73" name="Freeform 4360"/>
              <p:cNvSpPr>
                <a:spLocks/>
              </p:cNvSpPr>
              <p:nvPr/>
            </p:nvSpPr>
            <p:spPr bwMode="auto">
              <a:xfrm>
                <a:off x="3425" y="2581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74" name="Freeform 4361"/>
              <p:cNvSpPr>
                <a:spLocks/>
              </p:cNvSpPr>
              <p:nvPr/>
            </p:nvSpPr>
            <p:spPr bwMode="auto">
              <a:xfrm>
                <a:off x="3419" y="2581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75" name="Freeform 4362"/>
              <p:cNvSpPr>
                <a:spLocks/>
              </p:cNvSpPr>
              <p:nvPr/>
            </p:nvSpPr>
            <p:spPr bwMode="auto">
              <a:xfrm>
                <a:off x="3416" y="2584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76" name="Freeform 4363"/>
              <p:cNvSpPr>
                <a:spLocks/>
              </p:cNvSpPr>
              <p:nvPr/>
            </p:nvSpPr>
            <p:spPr bwMode="auto">
              <a:xfrm>
                <a:off x="3420" y="2574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77" name="Freeform 4364"/>
              <p:cNvSpPr>
                <a:spLocks/>
              </p:cNvSpPr>
              <p:nvPr/>
            </p:nvSpPr>
            <p:spPr bwMode="auto">
              <a:xfrm>
                <a:off x="3423" y="2574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78" name="Freeform 4365"/>
              <p:cNvSpPr>
                <a:spLocks/>
              </p:cNvSpPr>
              <p:nvPr/>
            </p:nvSpPr>
            <p:spPr bwMode="auto">
              <a:xfrm>
                <a:off x="3430" y="2574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7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79" name="Freeform 4366"/>
              <p:cNvSpPr>
                <a:spLocks/>
              </p:cNvSpPr>
              <p:nvPr/>
            </p:nvSpPr>
            <p:spPr bwMode="auto">
              <a:xfrm>
                <a:off x="3430" y="2574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80" name="Freeform 4367"/>
              <p:cNvSpPr>
                <a:spLocks/>
              </p:cNvSpPr>
              <p:nvPr/>
            </p:nvSpPr>
            <p:spPr bwMode="auto">
              <a:xfrm>
                <a:off x="3430" y="2567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81" name="Freeform 4368"/>
              <p:cNvSpPr>
                <a:spLocks/>
              </p:cNvSpPr>
              <p:nvPr/>
            </p:nvSpPr>
            <p:spPr bwMode="auto">
              <a:xfrm>
                <a:off x="3430" y="2564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82" name="Freeform 4369"/>
              <p:cNvSpPr>
                <a:spLocks/>
              </p:cNvSpPr>
              <p:nvPr/>
            </p:nvSpPr>
            <p:spPr bwMode="auto">
              <a:xfrm>
                <a:off x="3423" y="2564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83" name="Freeform 4370"/>
              <p:cNvSpPr>
                <a:spLocks/>
              </p:cNvSpPr>
              <p:nvPr/>
            </p:nvSpPr>
            <p:spPr bwMode="auto">
              <a:xfrm>
                <a:off x="3420" y="2567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84" name="Freeform 4371"/>
              <p:cNvSpPr>
                <a:spLocks/>
              </p:cNvSpPr>
              <p:nvPr/>
            </p:nvSpPr>
            <p:spPr bwMode="auto">
              <a:xfrm>
                <a:off x="3321" y="2432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85" name="Freeform 4372"/>
              <p:cNvSpPr>
                <a:spLocks/>
              </p:cNvSpPr>
              <p:nvPr/>
            </p:nvSpPr>
            <p:spPr bwMode="auto">
              <a:xfrm>
                <a:off x="3324" y="2432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86" name="Freeform 4373"/>
              <p:cNvSpPr>
                <a:spLocks/>
              </p:cNvSpPr>
              <p:nvPr/>
            </p:nvSpPr>
            <p:spPr bwMode="auto">
              <a:xfrm>
                <a:off x="3331" y="2432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87" name="Freeform 4374"/>
              <p:cNvSpPr>
                <a:spLocks/>
              </p:cNvSpPr>
              <p:nvPr/>
            </p:nvSpPr>
            <p:spPr bwMode="auto">
              <a:xfrm>
                <a:off x="3331" y="2432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88" name="Freeform 4375"/>
              <p:cNvSpPr>
                <a:spLocks/>
              </p:cNvSpPr>
              <p:nvPr/>
            </p:nvSpPr>
            <p:spPr bwMode="auto">
              <a:xfrm>
                <a:off x="3331" y="2425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89" name="Freeform 4376"/>
              <p:cNvSpPr>
                <a:spLocks/>
              </p:cNvSpPr>
              <p:nvPr/>
            </p:nvSpPr>
            <p:spPr bwMode="auto">
              <a:xfrm>
                <a:off x="3331" y="2423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90" name="Freeform 4377"/>
              <p:cNvSpPr>
                <a:spLocks/>
              </p:cNvSpPr>
              <p:nvPr/>
            </p:nvSpPr>
            <p:spPr bwMode="auto">
              <a:xfrm>
                <a:off x="3324" y="2423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91" name="Freeform 4378"/>
              <p:cNvSpPr>
                <a:spLocks/>
              </p:cNvSpPr>
              <p:nvPr/>
            </p:nvSpPr>
            <p:spPr bwMode="auto">
              <a:xfrm>
                <a:off x="3321" y="2425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92" name="Freeform 4379"/>
              <p:cNvSpPr>
                <a:spLocks/>
              </p:cNvSpPr>
              <p:nvPr/>
            </p:nvSpPr>
            <p:spPr bwMode="auto">
              <a:xfrm>
                <a:off x="3321" y="2454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93" name="Freeform 4380"/>
              <p:cNvSpPr>
                <a:spLocks/>
              </p:cNvSpPr>
              <p:nvPr/>
            </p:nvSpPr>
            <p:spPr bwMode="auto">
              <a:xfrm>
                <a:off x="3324" y="2454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94" name="Freeform 4381"/>
              <p:cNvSpPr>
                <a:spLocks/>
              </p:cNvSpPr>
              <p:nvPr/>
            </p:nvSpPr>
            <p:spPr bwMode="auto">
              <a:xfrm>
                <a:off x="3331" y="2454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95" name="Freeform 4382"/>
              <p:cNvSpPr>
                <a:spLocks/>
              </p:cNvSpPr>
              <p:nvPr/>
            </p:nvSpPr>
            <p:spPr bwMode="auto">
              <a:xfrm>
                <a:off x="3331" y="2454"/>
                <a:ext cx="9" cy="6"/>
              </a:xfrm>
              <a:custGeom>
                <a:avLst/>
                <a:gdLst>
                  <a:gd name="T0" fmla="*/ 7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7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7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96" name="Freeform 4383"/>
              <p:cNvSpPr>
                <a:spLocks/>
              </p:cNvSpPr>
              <p:nvPr/>
            </p:nvSpPr>
            <p:spPr bwMode="auto">
              <a:xfrm>
                <a:off x="3331" y="2447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97" name="Freeform 4384"/>
              <p:cNvSpPr>
                <a:spLocks/>
              </p:cNvSpPr>
              <p:nvPr/>
            </p:nvSpPr>
            <p:spPr bwMode="auto">
              <a:xfrm>
                <a:off x="3331" y="2444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98" name="Freeform 4385"/>
              <p:cNvSpPr>
                <a:spLocks/>
              </p:cNvSpPr>
              <p:nvPr/>
            </p:nvSpPr>
            <p:spPr bwMode="auto">
              <a:xfrm>
                <a:off x="3324" y="2444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999" name="Freeform 4386"/>
              <p:cNvSpPr>
                <a:spLocks/>
              </p:cNvSpPr>
              <p:nvPr/>
            </p:nvSpPr>
            <p:spPr bwMode="auto">
              <a:xfrm>
                <a:off x="3321" y="2447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00" name="Freeform 4387"/>
              <p:cNvSpPr>
                <a:spLocks/>
              </p:cNvSpPr>
              <p:nvPr/>
            </p:nvSpPr>
            <p:spPr bwMode="auto">
              <a:xfrm>
                <a:off x="3321" y="2522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01" name="Freeform 4388"/>
              <p:cNvSpPr>
                <a:spLocks/>
              </p:cNvSpPr>
              <p:nvPr/>
            </p:nvSpPr>
            <p:spPr bwMode="auto">
              <a:xfrm>
                <a:off x="3324" y="2522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02" name="Freeform 4389"/>
              <p:cNvSpPr>
                <a:spLocks/>
              </p:cNvSpPr>
              <p:nvPr/>
            </p:nvSpPr>
            <p:spPr bwMode="auto">
              <a:xfrm>
                <a:off x="3331" y="2522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03" name="Freeform 4390"/>
              <p:cNvSpPr>
                <a:spLocks/>
              </p:cNvSpPr>
              <p:nvPr/>
            </p:nvSpPr>
            <p:spPr bwMode="auto">
              <a:xfrm>
                <a:off x="3331" y="2522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04" name="Freeform 4391"/>
              <p:cNvSpPr>
                <a:spLocks/>
              </p:cNvSpPr>
              <p:nvPr/>
            </p:nvSpPr>
            <p:spPr bwMode="auto">
              <a:xfrm>
                <a:off x="3331" y="2516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05" name="Freeform 4392"/>
              <p:cNvSpPr>
                <a:spLocks/>
              </p:cNvSpPr>
              <p:nvPr/>
            </p:nvSpPr>
            <p:spPr bwMode="auto">
              <a:xfrm>
                <a:off x="3331" y="2513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06" name="Freeform 4393"/>
              <p:cNvSpPr>
                <a:spLocks/>
              </p:cNvSpPr>
              <p:nvPr/>
            </p:nvSpPr>
            <p:spPr bwMode="auto">
              <a:xfrm>
                <a:off x="3324" y="2513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07" name="Freeform 4394"/>
              <p:cNvSpPr>
                <a:spLocks/>
              </p:cNvSpPr>
              <p:nvPr/>
            </p:nvSpPr>
            <p:spPr bwMode="auto">
              <a:xfrm>
                <a:off x="3321" y="2516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08" name="Freeform 4395"/>
              <p:cNvSpPr>
                <a:spLocks/>
              </p:cNvSpPr>
              <p:nvPr/>
            </p:nvSpPr>
            <p:spPr bwMode="auto">
              <a:xfrm>
                <a:off x="3326" y="2501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09" name="Freeform 4396"/>
              <p:cNvSpPr>
                <a:spLocks/>
              </p:cNvSpPr>
              <p:nvPr/>
            </p:nvSpPr>
            <p:spPr bwMode="auto">
              <a:xfrm>
                <a:off x="3328" y="2501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10" name="Freeform 4397"/>
              <p:cNvSpPr>
                <a:spLocks/>
              </p:cNvSpPr>
              <p:nvPr/>
            </p:nvSpPr>
            <p:spPr bwMode="auto">
              <a:xfrm>
                <a:off x="3335" y="2501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11" name="Freeform 4398"/>
              <p:cNvSpPr>
                <a:spLocks/>
              </p:cNvSpPr>
              <p:nvPr/>
            </p:nvSpPr>
            <p:spPr bwMode="auto">
              <a:xfrm>
                <a:off x="3335" y="2501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12" name="Freeform 4399"/>
              <p:cNvSpPr>
                <a:spLocks/>
              </p:cNvSpPr>
              <p:nvPr/>
            </p:nvSpPr>
            <p:spPr bwMode="auto">
              <a:xfrm>
                <a:off x="3335" y="2494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13" name="Freeform 4400"/>
              <p:cNvSpPr>
                <a:spLocks/>
              </p:cNvSpPr>
              <p:nvPr/>
            </p:nvSpPr>
            <p:spPr bwMode="auto">
              <a:xfrm>
                <a:off x="3335" y="2491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14" name="Freeform 4401"/>
              <p:cNvSpPr>
                <a:spLocks/>
              </p:cNvSpPr>
              <p:nvPr/>
            </p:nvSpPr>
            <p:spPr bwMode="auto">
              <a:xfrm>
                <a:off x="3328" y="2491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15" name="Freeform 4402"/>
              <p:cNvSpPr>
                <a:spLocks/>
              </p:cNvSpPr>
              <p:nvPr/>
            </p:nvSpPr>
            <p:spPr bwMode="auto">
              <a:xfrm>
                <a:off x="3326" y="2494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16" name="Freeform 4403"/>
              <p:cNvSpPr>
                <a:spLocks/>
              </p:cNvSpPr>
              <p:nvPr/>
            </p:nvSpPr>
            <p:spPr bwMode="auto">
              <a:xfrm>
                <a:off x="3313" y="2475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17" name="Freeform 4404"/>
              <p:cNvSpPr>
                <a:spLocks/>
              </p:cNvSpPr>
              <p:nvPr/>
            </p:nvSpPr>
            <p:spPr bwMode="auto">
              <a:xfrm>
                <a:off x="3315" y="2475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18" name="Freeform 4405"/>
              <p:cNvSpPr>
                <a:spLocks/>
              </p:cNvSpPr>
              <p:nvPr/>
            </p:nvSpPr>
            <p:spPr bwMode="auto">
              <a:xfrm>
                <a:off x="3322" y="2475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19" name="Freeform 4406"/>
              <p:cNvSpPr>
                <a:spLocks/>
              </p:cNvSpPr>
              <p:nvPr/>
            </p:nvSpPr>
            <p:spPr bwMode="auto">
              <a:xfrm>
                <a:off x="3322" y="2475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20" name="Freeform 4407"/>
              <p:cNvSpPr>
                <a:spLocks/>
              </p:cNvSpPr>
              <p:nvPr/>
            </p:nvSpPr>
            <p:spPr bwMode="auto">
              <a:xfrm>
                <a:off x="3322" y="2468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21" name="Freeform 4408"/>
              <p:cNvSpPr>
                <a:spLocks/>
              </p:cNvSpPr>
              <p:nvPr/>
            </p:nvSpPr>
            <p:spPr bwMode="auto">
              <a:xfrm>
                <a:off x="3322" y="2466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22" name="Freeform 4409"/>
              <p:cNvSpPr>
                <a:spLocks/>
              </p:cNvSpPr>
              <p:nvPr/>
            </p:nvSpPr>
            <p:spPr bwMode="auto">
              <a:xfrm>
                <a:off x="3315" y="2466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23" name="Freeform 4410"/>
              <p:cNvSpPr>
                <a:spLocks/>
              </p:cNvSpPr>
              <p:nvPr/>
            </p:nvSpPr>
            <p:spPr bwMode="auto">
              <a:xfrm>
                <a:off x="3313" y="2468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24" name="Freeform 4411"/>
              <p:cNvSpPr>
                <a:spLocks/>
              </p:cNvSpPr>
              <p:nvPr/>
            </p:nvSpPr>
            <p:spPr bwMode="auto">
              <a:xfrm>
                <a:off x="3214" y="2475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25" name="Freeform 4412"/>
              <p:cNvSpPr>
                <a:spLocks/>
              </p:cNvSpPr>
              <p:nvPr/>
            </p:nvSpPr>
            <p:spPr bwMode="auto">
              <a:xfrm>
                <a:off x="3217" y="2475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26" name="Freeform 4413"/>
              <p:cNvSpPr>
                <a:spLocks/>
              </p:cNvSpPr>
              <p:nvPr/>
            </p:nvSpPr>
            <p:spPr bwMode="auto">
              <a:xfrm>
                <a:off x="3224" y="2475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27" name="Freeform 4414"/>
              <p:cNvSpPr>
                <a:spLocks/>
              </p:cNvSpPr>
              <p:nvPr/>
            </p:nvSpPr>
            <p:spPr bwMode="auto">
              <a:xfrm>
                <a:off x="3224" y="2475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28" name="Freeform 4415"/>
              <p:cNvSpPr>
                <a:spLocks/>
              </p:cNvSpPr>
              <p:nvPr/>
            </p:nvSpPr>
            <p:spPr bwMode="auto">
              <a:xfrm>
                <a:off x="3224" y="2468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29" name="Freeform 4416"/>
              <p:cNvSpPr>
                <a:spLocks/>
              </p:cNvSpPr>
              <p:nvPr/>
            </p:nvSpPr>
            <p:spPr bwMode="auto">
              <a:xfrm>
                <a:off x="3224" y="2466"/>
                <a:ext cx="6" cy="9"/>
              </a:xfrm>
              <a:custGeom>
                <a:avLst/>
                <a:gdLst>
                  <a:gd name="T0" fmla="*/ 6 w 6"/>
                  <a:gd name="T1" fmla="*/ 2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30" name="Freeform 4417"/>
              <p:cNvSpPr>
                <a:spLocks/>
              </p:cNvSpPr>
              <p:nvPr/>
            </p:nvSpPr>
            <p:spPr bwMode="auto">
              <a:xfrm>
                <a:off x="3217" y="2466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31" name="Freeform 4418"/>
              <p:cNvSpPr>
                <a:spLocks/>
              </p:cNvSpPr>
              <p:nvPr/>
            </p:nvSpPr>
            <p:spPr bwMode="auto">
              <a:xfrm>
                <a:off x="3214" y="2468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32" name="Freeform 4419"/>
              <p:cNvSpPr>
                <a:spLocks/>
              </p:cNvSpPr>
              <p:nvPr/>
            </p:nvSpPr>
            <p:spPr bwMode="auto">
              <a:xfrm>
                <a:off x="3223" y="2522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33" name="Freeform 4420"/>
              <p:cNvSpPr>
                <a:spLocks/>
              </p:cNvSpPr>
              <p:nvPr/>
            </p:nvSpPr>
            <p:spPr bwMode="auto">
              <a:xfrm>
                <a:off x="3225" y="2522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34" name="Freeform 4421"/>
              <p:cNvSpPr>
                <a:spLocks/>
              </p:cNvSpPr>
              <p:nvPr/>
            </p:nvSpPr>
            <p:spPr bwMode="auto">
              <a:xfrm>
                <a:off x="3232" y="2522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35" name="Freeform 4422"/>
              <p:cNvSpPr>
                <a:spLocks/>
              </p:cNvSpPr>
              <p:nvPr/>
            </p:nvSpPr>
            <p:spPr bwMode="auto">
              <a:xfrm>
                <a:off x="3232" y="2522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36" name="Freeform 4423"/>
              <p:cNvSpPr>
                <a:spLocks/>
              </p:cNvSpPr>
              <p:nvPr/>
            </p:nvSpPr>
            <p:spPr bwMode="auto">
              <a:xfrm>
                <a:off x="3232" y="2516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37" name="Freeform 4424"/>
              <p:cNvSpPr>
                <a:spLocks/>
              </p:cNvSpPr>
              <p:nvPr/>
            </p:nvSpPr>
            <p:spPr bwMode="auto">
              <a:xfrm>
                <a:off x="3232" y="2513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38" name="Freeform 4425"/>
              <p:cNvSpPr>
                <a:spLocks/>
              </p:cNvSpPr>
              <p:nvPr/>
            </p:nvSpPr>
            <p:spPr bwMode="auto">
              <a:xfrm>
                <a:off x="3225" y="2513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6039" name="Freeform 4426"/>
              <p:cNvSpPr>
                <a:spLocks/>
              </p:cNvSpPr>
              <p:nvPr/>
            </p:nvSpPr>
            <p:spPr bwMode="auto">
              <a:xfrm>
                <a:off x="3223" y="2516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24643" name="Group 4427"/>
            <p:cNvGrpSpPr>
              <a:grpSpLocks/>
            </p:cNvGrpSpPr>
            <p:nvPr/>
          </p:nvGrpSpPr>
          <p:grpSpPr bwMode="auto">
            <a:xfrm>
              <a:off x="3223" y="2423"/>
              <a:ext cx="477" cy="272"/>
              <a:chOff x="3223" y="2423"/>
              <a:chExt cx="477" cy="272"/>
            </a:xfrm>
          </p:grpSpPr>
          <p:sp>
            <p:nvSpPr>
              <p:cNvPr id="25640" name="Freeform 4428"/>
              <p:cNvSpPr>
                <a:spLocks/>
              </p:cNvSpPr>
              <p:nvPr/>
            </p:nvSpPr>
            <p:spPr bwMode="auto">
              <a:xfrm>
                <a:off x="3227" y="2501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41" name="Freeform 4429"/>
              <p:cNvSpPr>
                <a:spLocks/>
              </p:cNvSpPr>
              <p:nvPr/>
            </p:nvSpPr>
            <p:spPr bwMode="auto">
              <a:xfrm>
                <a:off x="3230" y="2501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7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42" name="Freeform 4430"/>
              <p:cNvSpPr>
                <a:spLocks/>
              </p:cNvSpPr>
              <p:nvPr/>
            </p:nvSpPr>
            <p:spPr bwMode="auto">
              <a:xfrm>
                <a:off x="3236" y="2501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43" name="Freeform 4431"/>
              <p:cNvSpPr>
                <a:spLocks/>
              </p:cNvSpPr>
              <p:nvPr/>
            </p:nvSpPr>
            <p:spPr bwMode="auto">
              <a:xfrm>
                <a:off x="3236" y="2501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44" name="Freeform 4432"/>
              <p:cNvSpPr>
                <a:spLocks/>
              </p:cNvSpPr>
              <p:nvPr/>
            </p:nvSpPr>
            <p:spPr bwMode="auto">
              <a:xfrm>
                <a:off x="3236" y="2494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45" name="Freeform 4433"/>
              <p:cNvSpPr>
                <a:spLocks/>
              </p:cNvSpPr>
              <p:nvPr/>
            </p:nvSpPr>
            <p:spPr bwMode="auto">
              <a:xfrm>
                <a:off x="3236" y="2491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46" name="Freeform 4434"/>
              <p:cNvSpPr>
                <a:spLocks/>
              </p:cNvSpPr>
              <p:nvPr/>
            </p:nvSpPr>
            <p:spPr bwMode="auto">
              <a:xfrm>
                <a:off x="3230" y="2491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47" name="Freeform 4435"/>
              <p:cNvSpPr>
                <a:spLocks/>
              </p:cNvSpPr>
              <p:nvPr/>
            </p:nvSpPr>
            <p:spPr bwMode="auto">
              <a:xfrm>
                <a:off x="3227" y="2494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48" name="Freeform 4436"/>
              <p:cNvSpPr>
                <a:spLocks/>
              </p:cNvSpPr>
              <p:nvPr/>
            </p:nvSpPr>
            <p:spPr bwMode="auto">
              <a:xfrm>
                <a:off x="3223" y="2432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49" name="Freeform 4437"/>
              <p:cNvSpPr>
                <a:spLocks/>
              </p:cNvSpPr>
              <p:nvPr/>
            </p:nvSpPr>
            <p:spPr bwMode="auto">
              <a:xfrm>
                <a:off x="3225" y="2432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50" name="Freeform 4438"/>
              <p:cNvSpPr>
                <a:spLocks/>
              </p:cNvSpPr>
              <p:nvPr/>
            </p:nvSpPr>
            <p:spPr bwMode="auto">
              <a:xfrm>
                <a:off x="3232" y="2432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51" name="Freeform 4439"/>
              <p:cNvSpPr>
                <a:spLocks/>
              </p:cNvSpPr>
              <p:nvPr/>
            </p:nvSpPr>
            <p:spPr bwMode="auto">
              <a:xfrm>
                <a:off x="3232" y="2432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52" name="Freeform 4440"/>
              <p:cNvSpPr>
                <a:spLocks/>
              </p:cNvSpPr>
              <p:nvPr/>
            </p:nvSpPr>
            <p:spPr bwMode="auto">
              <a:xfrm>
                <a:off x="3232" y="2425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53" name="Freeform 4441"/>
              <p:cNvSpPr>
                <a:spLocks/>
              </p:cNvSpPr>
              <p:nvPr/>
            </p:nvSpPr>
            <p:spPr bwMode="auto">
              <a:xfrm>
                <a:off x="3232" y="2423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54" name="Freeform 4442"/>
              <p:cNvSpPr>
                <a:spLocks/>
              </p:cNvSpPr>
              <p:nvPr/>
            </p:nvSpPr>
            <p:spPr bwMode="auto">
              <a:xfrm>
                <a:off x="3225" y="2423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55" name="Freeform 4443"/>
              <p:cNvSpPr>
                <a:spLocks/>
              </p:cNvSpPr>
              <p:nvPr/>
            </p:nvSpPr>
            <p:spPr bwMode="auto">
              <a:xfrm>
                <a:off x="3223" y="2425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56" name="Freeform 4444"/>
              <p:cNvSpPr>
                <a:spLocks/>
              </p:cNvSpPr>
              <p:nvPr/>
            </p:nvSpPr>
            <p:spPr bwMode="auto">
              <a:xfrm>
                <a:off x="3223" y="2454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2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2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57" name="Freeform 4445"/>
              <p:cNvSpPr>
                <a:spLocks/>
              </p:cNvSpPr>
              <p:nvPr/>
            </p:nvSpPr>
            <p:spPr bwMode="auto">
              <a:xfrm>
                <a:off x="3225" y="2454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58" name="Freeform 4446"/>
              <p:cNvSpPr>
                <a:spLocks/>
              </p:cNvSpPr>
              <p:nvPr/>
            </p:nvSpPr>
            <p:spPr bwMode="auto">
              <a:xfrm>
                <a:off x="3232" y="2454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59" name="Freeform 4447"/>
              <p:cNvSpPr>
                <a:spLocks/>
              </p:cNvSpPr>
              <p:nvPr/>
            </p:nvSpPr>
            <p:spPr bwMode="auto">
              <a:xfrm>
                <a:off x="3232" y="2454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60" name="Freeform 4448"/>
              <p:cNvSpPr>
                <a:spLocks/>
              </p:cNvSpPr>
              <p:nvPr/>
            </p:nvSpPr>
            <p:spPr bwMode="auto">
              <a:xfrm>
                <a:off x="3232" y="2447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61" name="Freeform 4449"/>
              <p:cNvSpPr>
                <a:spLocks/>
              </p:cNvSpPr>
              <p:nvPr/>
            </p:nvSpPr>
            <p:spPr bwMode="auto">
              <a:xfrm>
                <a:off x="3232" y="2444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62" name="Freeform 4450"/>
              <p:cNvSpPr>
                <a:spLocks/>
              </p:cNvSpPr>
              <p:nvPr/>
            </p:nvSpPr>
            <p:spPr bwMode="auto">
              <a:xfrm>
                <a:off x="3225" y="2444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63" name="Freeform 4451"/>
              <p:cNvSpPr>
                <a:spLocks/>
              </p:cNvSpPr>
              <p:nvPr/>
            </p:nvSpPr>
            <p:spPr bwMode="auto">
              <a:xfrm>
                <a:off x="3223" y="2447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64" name="Freeform 4452"/>
              <p:cNvSpPr>
                <a:spLocks/>
              </p:cNvSpPr>
              <p:nvPr/>
            </p:nvSpPr>
            <p:spPr bwMode="auto">
              <a:xfrm>
                <a:off x="3407" y="2475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65" name="Freeform 4453"/>
              <p:cNvSpPr>
                <a:spLocks/>
              </p:cNvSpPr>
              <p:nvPr/>
            </p:nvSpPr>
            <p:spPr bwMode="auto">
              <a:xfrm>
                <a:off x="3410" y="2475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66" name="Freeform 4454"/>
              <p:cNvSpPr>
                <a:spLocks/>
              </p:cNvSpPr>
              <p:nvPr/>
            </p:nvSpPr>
            <p:spPr bwMode="auto">
              <a:xfrm>
                <a:off x="3417" y="2475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67" name="Freeform 4455"/>
              <p:cNvSpPr>
                <a:spLocks/>
              </p:cNvSpPr>
              <p:nvPr/>
            </p:nvSpPr>
            <p:spPr bwMode="auto">
              <a:xfrm>
                <a:off x="3417" y="2475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68" name="Freeform 4456"/>
              <p:cNvSpPr>
                <a:spLocks/>
              </p:cNvSpPr>
              <p:nvPr/>
            </p:nvSpPr>
            <p:spPr bwMode="auto">
              <a:xfrm>
                <a:off x="3417" y="2468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69" name="Freeform 4457"/>
              <p:cNvSpPr>
                <a:spLocks/>
              </p:cNvSpPr>
              <p:nvPr/>
            </p:nvSpPr>
            <p:spPr bwMode="auto">
              <a:xfrm>
                <a:off x="3417" y="2466"/>
                <a:ext cx="6" cy="9"/>
              </a:xfrm>
              <a:custGeom>
                <a:avLst/>
                <a:gdLst>
                  <a:gd name="T0" fmla="*/ 6 w 6"/>
                  <a:gd name="T1" fmla="*/ 2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70" name="Freeform 4458"/>
              <p:cNvSpPr>
                <a:spLocks/>
              </p:cNvSpPr>
              <p:nvPr/>
            </p:nvSpPr>
            <p:spPr bwMode="auto">
              <a:xfrm>
                <a:off x="3410" y="2466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71" name="Freeform 4459"/>
              <p:cNvSpPr>
                <a:spLocks/>
              </p:cNvSpPr>
              <p:nvPr/>
            </p:nvSpPr>
            <p:spPr bwMode="auto">
              <a:xfrm>
                <a:off x="3407" y="2468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72" name="Freeform 4460"/>
              <p:cNvSpPr>
                <a:spLocks/>
              </p:cNvSpPr>
              <p:nvPr/>
            </p:nvSpPr>
            <p:spPr bwMode="auto">
              <a:xfrm>
                <a:off x="3416" y="2522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73" name="Freeform 4461"/>
              <p:cNvSpPr>
                <a:spLocks/>
              </p:cNvSpPr>
              <p:nvPr/>
            </p:nvSpPr>
            <p:spPr bwMode="auto">
              <a:xfrm>
                <a:off x="3419" y="2522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74" name="Freeform 4462"/>
              <p:cNvSpPr>
                <a:spLocks/>
              </p:cNvSpPr>
              <p:nvPr/>
            </p:nvSpPr>
            <p:spPr bwMode="auto">
              <a:xfrm>
                <a:off x="3425" y="2522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75" name="Freeform 4463"/>
              <p:cNvSpPr>
                <a:spLocks/>
              </p:cNvSpPr>
              <p:nvPr/>
            </p:nvSpPr>
            <p:spPr bwMode="auto">
              <a:xfrm>
                <a:off x="3425" y="2522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76" name="Freeform 4464"/>
              <p:cNvSpPr>
                <a:spLocks/>
              </p:cNvSpPr>
              <p:nvPr/>
            </p:nvSpPr>
            <p:spPr bwMode="auto">
              <a:xfrm>
                <a:off x="3425" y="2516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77" name="Freeform 4465"/>
              <p:cNvSpPr>
                <a:spLocks/>
              </p:cNvSpPr>
              <p:nvPr/>
            </p:nvSpPr>
            <p:spPr bwMode="auto">
              <a:xfrm>
                <a:off x="3425" y="2513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78" name="Freeform 4466"/>
              <p:cNvSpPr>
                <a:spLocks/>
              </p:cNvSpPr>
              <p:nvPr/>
            </p:nvSpPr>
            <p:spPr bwMode="auto">
              <a:xfrm>
                <a:off x="3419" y="2513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79" name="Freeform 4467"/>
              <p:cNvSpPr>
                <a:spLocks/>
              </p:cNvSpPr>
              <p:nvPr/>
            </p:nvSpPr>
            <p:spPr bwMode="auto">
              <a:xfrm>
                <a:off x="3416" y="2516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80" name="Freeform 4468"/>
              <p:cNvSpPr>
                <a:spLocks/>
              </p:cNvSpPr>
              <p:nvPr/>
            </p:nvSpPr>
            <p:spPr bwMode="auto">
              <a:xfrm>
                <a:off x="3420" y="2501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81" name="Freeform 4469"/>
              <p:cNvSpPr>
                <a:spLocks/>
              </p:cNvSpPr>
              <p:nvPr/>
            </p:nvSpPr>
            <p:spPr bwMode="auto">
              <a:xfrm>
                <a:off x="3423" y="2501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82" name="Freeform 4470"/>
              <p:cNvSpPr>
                <a:spLocks/>
              </p:cNvSpPr>
              <p:nvPr/>
            </p:nvSpPr>
            <p:spPr bwMode="auto">
              <a:xfrm>
                <a:off x="3430" y="2501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7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83" name="Freeform 4471"/>
              <p:cNvSpPr>
                <a:spLocks/>
              </p:cNvSpPr>
              <p:nvPr/>
            </p:nvSpPr>
            <p:spPr bwMode="auto">
              <a:xfrm>
                <a:off x="3430" y="2501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84" name="Freeform 4472"/>
              <p:cNvSpPr>
                <a:spLocks/>
              </p:cNvSpPr>
              <p:nvPr/>
            </p:nvSpPr>
            <p:spPr bwMode="auto">
              <a:xfrm>
                <a:off x="3430" y="2494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85" name="Freeform 4473"/>
              <p:cNvSpPr>
                <a:spLocks/>
              </p:cNvSpPr>
              <p:nvPr/>
            </p:nvSpPr>
            <p:spPr bwMode="auto">
              <a:xfrm>
                <a:off x="3430" y="2491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86" name="Freeform 4474"/>
              <p:cNvSpPr>
                <a:spLocks/>
              </p:cNvSpPr>
              <p:nvPr/>
            </p:nvSpPr>
            <p:spPr bwMode="auto">
              <a:xfrm>
                <a:off x="3423" y="2491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87" name="Freeform 4475"/>
              <p:cNvSpPr>
                <a:spLocks/>
              </p:cNvSpPr>
              <p:nvPr/>
            </p:nvSpPr>
            <p:spPr bwMode="auto">
              <a:xfrm>
                <a:off x="3420" y="2494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88" name="Freeform 4476"/>
              <p:cNvSpPr>
                <a:spLocks/>
              </p:cNvSpPr>
              <p:nvPr/>
            </p:nvSpPr>
            <p:spPr bwMode="auto">
              <a:xfrm>
                <a:off x="3416" y="2432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89" name="Freeform 4477"/>
              <p:cNvSpPr>
                <a:spLocks/>
              </p:cNvSpPr>
              <p:nvPr/>
            </p:nvSpPr>
            <p:spPr bwMode="auto">
              <a:xfrm>
                <a:off x="3419" y="2432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90" name="Freeform 4478"/>
              <p:cNvSpPr>
                <a:spLocks/>
              </p:cNvSpPr>
              <p:nvPr/>
            </p:nvSpPr>
            <p:spPr bwMode="auto">
              <a:xfrm>
                <a:off x="3425" y="2432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91" name="Freeform 4479"/>
              <p:cNvSpPr>
                <a:spLocks/>
              </p:cNvSpPr>
              <p:nvPr/>
            </p:nvSpPr>
            <p:spPr bwMode="auto">
              <a:xfrm>
                <a:off x="3425" y="2432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92" name="Freeform 4480"/>
              <p:cNvSpPr>
                <a:spLocks/>
              </p:cNvSpPr>
              <p:nvPr/>
            </p:nvSpPr>
            <p:spPr bwMode="auto">
              <a:xfrm>
                <a:off x="3425" y="2425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93" name="Freeform 4481"/>
              <p:cNvSpPr>
                <a:spLocks/>
              </p:cNvSpPr>
              <p:nvPr/>
            </p:nvSpPr>
            <p:spPr bwMode="auto">
              <a:xfrm>
                <a:off x="3425" y="2423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94" name="Freeform 4482"/>
              <p:cNvSpPr>
                <a:spLocks/>
              </p:cNvSpPr>
              <p:nvPr/>
            </p:nvSpPr>
            <p:spPr bwMode="auto">
              <a:xfrm>
                <a:off x="3419" y="2423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2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2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95" name="Freeform 4483"/>
              <p:cNvSpPr>
                <a:spLocks/>
              </p:cNvSpPr>
              <p:nvPr/>
            </p:nvSpPr>
            <p:spPr bwMode="auto">
              <a:xfrm>
                <a:off x="3416" y="2425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96" name="Freeform 4484"/>
              <p:cNvSpPr>
                <a:spLocks/>
              </p:cNvSpPr>
              <p:nvPr/>
            </p:nvSpPr>
            <p:spPr bwMode="auto">
              <a:xfrm>
                <a:off x="3416" y="2454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3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3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97" name="Freeform 4485"/>
              <p:cNvSpPr>
                <a:spLocks/>
              </p:cNvSpPr>
              <p:nvPr/>
            </p:nvSpPr>
            <p:spPr bwMode="auto">
              <a:xfrm>
                <a:off x="3419" y="2454"/>
                <a:ext cx="6" cy="9"/>
              </a:xfrm>
              <a:custGeom>
                <a:avLst/>
                <a:gdLst>
                  <a:gd name="T0" fmla="*/ 0 w 6"/>
                  <a:gd name="T1" fmla="*/ 6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6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98" name="Freeform 4486"/>
              <p:cNvSpPr>
                <a:spLocks/>
              </p:cNvSpPr>
              <p:nvPr/>
            </p:nvSpPr>
            <p:spPr bwMode="auto">
              <a:xfrm>
                <a:off x="3425" y="2454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99" name="Freeform 4487"/>
              <p:cNvSpPr>
                <a:spLocks/>
              </p:cNvSpPr>
              <p:nvPr/>
            </p:nvSpPr>
            <p:spPr bwMode="auto">
              <a:xfrm>
                <a:off x="3425" y="2454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00" name="Freeform 4488"/>
              <p:cNvSpPr>
                <a:spLocks/>
              </p:cNvSpPr>
              <p:nvPr/>
            </p:nvSpPr>
            <p:spPr bwMode="auto">
              <a:xfrm>
                <a:off x="3425" y="2447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01" name="Freeform 4489"/>
              <p:cNvSpPr>
                <a:spLocks/>
              </p:cNvSpPr>
              <p:nvPr/>
            </p:nvSpPr>
            <p:spPr bwMode="auto">
              <a:xfrm>
                <a:off x="3425" y="2444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02" name="Freeform 4490"/>
              <p:cNvSpPr>
                <a:spLocks/>
              </p:cNvSpPr>
              <p:nvPr/>
            </p:nvSpPr>
            <p:spPr bwMode="auto">
              <a:xfrm>
                <a:off x="3419" y="2444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03" name="Freeform 4491"/>
              <p:cNvSpPr>
                <a:spLocks/>
              </p:cNvSpPr>
              <p:nvPr/>
            </p:nvSpPr>
            <p:spPr bwMode="auto">
              <a:xfrm>
                <a:off x="3416" y="2447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04" name="Freeform 4492"/>
              <p:cNvSpPr>
                <a:spLocks/>
              </p:cNvSpPr>
              <p:nvPr/>
            </p:nvSpPr>
            <p:spPr bwMode="auto">
              <a:xfrm>
                <a:off x="3609" y="2548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05" name="Freeform 4493"/>
              <p:cNvSpPr>
                <a:spLocks/>
              </p:cNvSpPr>
              <p:nvPr/>
            </p:nvSpPr>
            <p:spPr bwMode="auto">
              <a:xfrm>
                <a:off x="3612" y="2548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06" name="Freeform 4494"/>
              <p:cNvSpPr>
                <a:spLocks/>
              </p:cNvSpPr>
              <p:nvPr/>
            </p:nvSpPr>
            <p:spPr bwMode="auto">
              <a:xfrm>
                <a:off x="3619" y="2548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07" name="Freeform 4495"/>
              <p:cNvSpPr>
                <a:spLocks/>
              </p:cNvSpPr>
              <p:nvPr/>
            </p:nvSpPr>
            <p:spPr bwMode="auto">
              <a:xfrm>
                <a:off x="3619" y="2548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08" name="Freeform 4496"/>
              <p:cNvSpPr>
                <a:spLocks/>
              </p:cNvSpPr>
              <p:nvPr/>
            </p:nvSpPr>
            <p:spPr bwMode="auto">
              <a:xfrm>
                <a:off x="3619" y="2541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09" name="Freeform 4497"/>
              <p:cNvSpPr>
                <a:spLocks/>
              </p:cNvSpPr>
              <p:nvPr/>
            </p:nvSpPr>
            <p:spPr bwMode="auto">
              <a:xfrm>
                <a:off x="3619" y="2538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10" name="Freeform 4498"/>
              <p:cNvSpPr>
                <a:spLocks/>
              </p:cNvSpPr>
              <p:nvPr/>
            </p:nvSpPr>
            <p:spPr bwMode="auto">
              <a:xfrm>
                <a:off x="3612" y="2538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11" name="Freeform 4499"/>
              <p:cNvSpPr>
                <a:spLocks/>
              </p:cNvSpPr>
              <p:nvPr/>
            </p:nvSpPr>
            <p:spPr bwMode="auto">
              <a:xfrm>
                <a:off x="3609" y="2541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12" name="Freeform 4500"/>
              <p:cNvSpPr>
                <a:spLocks/>
              </p:cNvSpPr>
              <p:nvPr/>
            </p:nvSpPr>
            <p:spPr bwMode="auto">
              <a:xfrm>
                <a:off x="3510" y="2548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13" name="Freeform 4501"/>
              <p:cNvSpPr>
                <a:spLocks/>
              </p:cNvSpPr>
              <p:nvPr/>
            </p:nvSpPr>
            <p:spPr bwMode="auto">
              <a:xfrm>
                <a:off x="3513" y="2548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14" name="Freeform 4502"/>
              <p:cNvSpPr>
                <a:spLocks/>
              </p:cNvSpPr>
              <p:nvPr/>
            </p:nvSpPr>
            <p:spPr bwMode="auto">
              <a:xfrm>
                <a:off x="3520" y="2548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15" name="Freeform 4503"/>
              <p:cNvSpPr>
                <a:spLocks/>
              </p:cNvSpPr>
              <p:nvPr/>
            </p:nvSpPr>
            <p:spPr bwMode="auto">
              <a:xfrm>
                <a:off x="3520" y="2548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16" name="Freeform 4504"/>
              <p:cNvSpPr>
                <a:spLocks/>
              </p:cNvSpPr>
              <p:nvPr/>
            </p:nvSpPr>
            <p:spPr bwMode="auto">
              <a:xfrm>
                <a:off x="3520" y="2541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17" name="Freeform 4505"/>
              <p:cNvSpPr>
                <a:spLocks/>
              </p:cNvSpPr>
              <p:nvPr/>
            </p:nvSpPr>
            <p:spPr bwMode="auto">
              <a:xfrm>
                <a:off x="3520" y="2538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18" name="Freeform 4506"/>
              <p:cNvSpPr>
                <a:spLocks/>
              </p:cNvSpPr>
              <p:nvPr/>
            </p:nvSpPr>
            <p:spPr bwMode="auto">
              <a:xfrm>
                <a:off x="3513" y="2538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19" name="Freeform 4507"/>
              <p:cNvSpPr>
                <a:spLocks/>
              </p:cNvSpPr>
              <p:nvPr/>
            </p:nvSpPr>
            <p:spPr bwMode="auto">
              <a:xfrm>
                <a:off x="3510" y="2541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20" name="Freeform 4508"/>
              <p:cNvSpPr>
                <a:spLocks/>
              </p:cNvSpPr>
              <p:nvPr/>
            </p:nvSpPr>
            <p:spPr bwMode="auto">
              <a:xfrm>
                <a:off x="3575" y="2604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21" name="Freeform 4509"/>
              <p:cNvSpPr>
                <a:spLocks/>
              </p:cNvSpPr>
              <p:nvPr/>
            </p:nvSpPr>
            <p:spPr bwMode="auto">
              <a:xfrm>
                <a:off x="3577" y="2604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22" name="Freeform 4510"/>
              <p:cNvSpPr>
                <a:spLocks/>
              </p:cNvSpPr>
              <p:nvPr/>
            </p:nvSpPr>
            <p:spPr bwMode="auto">
              <a:xfrm>
                <a:off x="3584" y="2604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23" name="Freeform 4511"/>
              <p:cNvSpPr>
                <a:spLocks/>
              </p:cNvSpPr>
              <p:nvPr/>
            </p:nvSpPr>
            <p:spPr bwMode="auto">
              <a:xfrm>
                <a:off x="3584" y="2604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24" name="Freeform 4512"/>
              <p:cNvSpPr>
                <a:spLocks/>
              </p:cNvSpPr>
              <p:nvPr/>
            </p:nvSpPr>
            <p:spPr bwMode="auto">
              <a:xfrm>
                <a:off x="3584" y="2597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25" name="Freeform 4513"/>
              <p:cNvSpPr>
                <a:spLocks/>
              </p:cNvSpPr>
              <p:nvPr/>
            </p:nvSpPr>
            <p:spPr bwMode="auto">
              <a:xfrm>
                <a:off x="3584" y="2594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26" name="Freeform 4514"/>
              <p:cNvSpPr>
                <a:spLocks/>
              </p:cNvSpPr>
              <p:nvPr/>
            </p:nvSpPr>
            <p:spPr bwMode="auto">
              <a:xfrm>
                <a:off x="3577" y="2594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27" name="Freeform 4515"/>
              <p:cNvSpPr>
                <a:spLocks/>
              </p:cNvSpPr>
              <p:nvPr/>
            </p:nvSpPr>
            <p:spPr bwMode="auto">
              <a:xfrm>
                <a:off x="3575" y="2597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28" name="Freeform 4516"/>
              <p:cNvSpPr>
                <a:spLocks/>
              </p:cNvSpPr>
              <p:nvPr/>
            </p:nvSpPr>
            <p:spPr bwMode="auto">
              <a:xfrm>
                <a:off x="3519" y="2686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3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3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29" name="Freeform 4517"/>
              <p:cNvSpPr>
                <a:spLocks/>
              </p:cNvSpPr>
              <p:nvPr/>
            </p:nvSpPr>
            <p:spPr bwMode="auto">
              <a:xfrm>
                <a:off x="3522" y="2686"/>
                <a:ext cx="6" cy="9"/>
              </a:xfrm>
              <a:custGeom>
                <a:avLst/>
                <a:gdLst>
                  <a:gd name="T0" fmla="*/ 0 w 6"/>
                  <a:gd name="T1" fmla="*/ 6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6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30" name="Freeform 4518"/>
              <p:cNvSpPr>
                <a:spLocks/>
              </p:cNvSpPr>
              <p:nvPr/>
            </p:nvSpPr>
            <p:spPr bwMode="auto">
              <a:xfrm>
                <a:off x="3528" y="2686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31" name="Freeform 4519"/>
              <p:cNvSpPr>
                <a:spLocks/>
              </p:cNvSpPr>
              <p:nvPr/>
            </p:nvSpPr>
            <p:spPr bwMode="auto">
              <a:xfrm>
                <a:off x="3528" y="2686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32" name="Freeform 4520"/>
              <p:cNvSpPr>
                <a:spLocks/>
              </p:cNvSpPr>
              <p:nvPr/>
            </p:nvSpPr>
            <p:spPr bwMode="auto">
              <a:xfrm>
                <a:off x="3528" y="2679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33" name="Freeform 4521"/>
              <p:cNvSpPr>
                <a:spLocks/>
              </p:cNvSpPr>
              <p:nvPr/>
            </p:nvSpPr>
            <p:spPr bwMode="auto">
              <a:xfrm>
                <a:off x="3528" y="2676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34" name="Freeform 4522"/>
              <p:cNvSpPr>
                <a:spLocks/>
              </p:cNvSpPr>
              <p:nvPr/>
            </p:nvSpPr>
            <p:spPr bwMode="auto">
              <a:xfrm>
                <a:off x="3522" y="2676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35" name="Freeform 4523"/>
              <p:cNvSpPr>
                <a:spLocks/>
              </p:cNvSpPr>
              <p:nvPr/>
            </p:nvSpPr>
            <p:spPr bwMode="auto">
              <a:xfrm>
                <a:off x="3519" y="2679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36" name="Freeform 4524"/>
              <p:cNvSpPr>
                <a:spLocks/>
              </p:cNvSpPr>
              <p:nvPr/>
            </p:nvSpPr>
            <p:spPr bwMode="auto">
              <a:xfrm>
                <a:off x="3515" y="2655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37" name="Freeform 4525"/>
              <p:cNvSpPr>
                <a:spLocks/>
              </p:cNvSpPr>
              <p:nvPr/>
            </p:nvSpPr>
            <p:spPr bwMode="auto">
              <a:xfrm>
                <a:off x="3517" y="2655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38" name="Freeform 4526"/>
              <p:cNvSpPr>
                <a:spLocks/>
              </p:cNvSpPr>
              <p:nvPr/>
            </p:nvSpPr>
            <p:spPr bwMode="auto">
              <a:xfrm>
                <a:off x="3524" y="2655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39" name="Freeform 4527"/>
              <p:cNvSpPr>
                <a:spLocks/>
              </p:cNvSpPr>
              <p:nvPr/>
            </p:nvSpPr>
            <p:spPr bwMode="auto">
              <a:xfrm>
                <a:off x="3524" y="2655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40" name="Freeform 4528"/>
              <p:cNvSpPr>
                <a:spLocks/>
              </p:cNvSpPr>
              <p:nvPr/>
            </p:nvSpPr>
            <p:spPr bwMode="auto">
              <a:xfrm>
                <a:off x="3524" y="2649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41" name="Freeform 4529"/>
              <p:cNvSpPr>
                <a:spLocks/>
              </p:cNvSpPr>
              <p:nvPr/>
            </p:nvSpPr>
            <p:spPr bwMode="auto">
              <a:xfrm>
                <a:off x="3524" y="2646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42" name="Freeform 4530"/>
              <p:cNvSpPr>
                <a:spLocks/>
              </p:cNvSpPr>
              <p:nvPr/>
            </p:nvSpPr>
            <p:spPr bwMode="auto">
              <a:xfrm>
                <a:off x="3517" y="2646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43" name="Freeform 4531"/>
              <p:cNvSpPr>
                <a:spLocks/>
              </p:cNvSpPr>
              <p:nvPr/>
            </p:nvSpPr>
            <p:spPr bwMode="auto">
              <a:xfrm>
                <a:off x="3515" y="2649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44" name="Freeform 4532"/>
              <p:cNvSpPr>
                <a:spLocks/>
              </p:cNvSpPr>
              <p:nvPr/>
            </p:nvSpPr>
            <p:spPr bwMode="auto">
              <a:xfrm>
                <a:off x="3519" y="2625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45" name="Freeform 4533"/>
              <p:cNvSpPr>
                <a:spLocks/>
              </p:cNvSpPr>
              <p:nvPr/>
            </p:nvSpPr>
            <p:spPr bwMode="auto">
              <a:xfrm>
                <a:off x="3522" y="2625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1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46" name="Freeform 4534"/>
              <p:cNvSpPr>
                <a:spLocks/>
              </p:cNvSpPr>
              <p:nvPr/>
            </p:nvSpPr>
            <p:spPr bwMode="auto">
              <a:xfrm>
                <a:off x="3528" y="2625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1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47" name="Freeform 4535"/>
              <p:cNvSpPr>
                <a:spLocks/>
              </p:cNvSpPr>
              <p:nvPr/>
            </p:nvSpPr>
            <p:spPr bwMode="auto">
              <a:xfrm>
                <a:off x="3528" y="2625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48" name="Freeform 4536"/>
              <p:cNvSpPr>
                <a:spLocks/>
              </p:cNvSpPr>
              <p:nvPr/>
            </p:nvSpPr>
            <p:spPr bwMode="auto">
              <a:xfrm>
                <a:off x="3528" y="2619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49" name="Freeform 4537"/>
              <p:cNvSpPr>
                <a:spLocks/>
              </p:cNvSpPr>
              <p:nvPr/>
            </p:nvSpPr>
            <p:spPr bwMode="auto">
              <a:xfrm>
                <a:off x="3528" y="2616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50" name="Freeform 4538"/>
              <p:cNvSpPr>
                <a:spLocks/>
              </p:cNvSpPr>
              <p:nvPr/>
            </p:nvSpPr>
            <p:spPr bwMode="auto">
              <a:xfrm>
                <a:off x="3522" y="2616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51" name="Freeform 4539"/>
              <p:cNvSpPr>
                <a:spLocks/>
              </p:cNvSpPr>
              <p:nvPr/>
            </p:nvSpPr>
            <p:spPr bwMode="auto">
              <a:xfrm>
                <a:off x="3519" y="2619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52" name="Freeform 4540"/>
              <p:cNvSpPr>
                <a:spLocks/>
              </p:cNvSpPr>
              <p:nvPr/>
            </p:nvSpPr>
            <p:spPr bwMode="auto">
              <a:xfrm>
                <a:off x="3515" y="2591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53" name="Freeform 4541"/>
              <p:cNvSpPr>
                <a:spLocks/>
              </p:cNvSpPr>
              <p:nvPr/>
            </p:nvSpPr>
            <p:spPr bwMode="auto">
              <a:xfrm>
                <a:off x="3517" y="2591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54" name="Freeform 4542"/>
              <p:cNvSpPr>
                <a:spLocks/>
              </p:cNvSpPr>
              <p:nvPr/>
            </p:nvSpPr>
            <p:spPr bwMode="auto">
              <a:xfrm>
                <a:off x="3524" y="2591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55" name="Freeform 4543"/>
              <p:cNvSpPr>
                <a:spLocks/>
              </p:cNvSpPr>
              <p:nvPr/>
            </p:nvSpPr>
            <p:spPr bwMode="auto">
              <a:xfrm>
                <a:off x="3524" y="2591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56" name="Freeform 4544"/>
              <p:cNvSpPr>
                <a:spLocks/>
              </p:cNvSpPr>
              <p:nvPr/>
            </p:nvSpPr>
            <p:spPr bwMode="auto">
              <a:xfrm>
                <a:off x="3524" y="2584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57" name="Freeform 4545"/>
              <p:cNvSpPr>
                <a:spLocks/>
              </p:cNvSpPr>
              <p:nvPr/>
            </p:nvSpPr>
            <p:spPr bwMode="auto">
              <a:xfrm>
                <a:off x="3524" y="2581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58" name="Freeform 4546"/>
              <p:cNvSpPr>
                <a:spLocks/>
              </p:cNvSpPr>
              <p:nvPr/>
            </p:nvSpPr>
            <p:spPr bwMode="auto">
              <a:xfrm>
                <a:off x="3517" y="2581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59" name="Freeform 4547"/>
              <p:cNvSpPr>
                <a:spLocks/>
              </p:cNvSpPr>
              <p:nvPr/>
            </p:nvSpPr>
            <p:spPr bwMode="auto">
              <a:xfrm>
                <a:off x="3515" y="2584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60" name="Freeform 4548"/>
              <p:cNvSpPr>
                <a:spLocks/>
              </p:cNvSpPr>
              <p:nvPr/>
            </p:nvSpPr>
            <p:spPr bwMode="auto">
              <a:xfrm>
                <a:off x="3519" y="2574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61" name="Freeform 4549"/>
              <p:cNvSpPr>
                <a:spLocks/>
              </p:cNvSpPr>
              <p:nvPr/>
            </p:nvSpPr>
            <p:spPr bwMode="auto">
              <a:xfrm>
                <a:off x="3522" y="2574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7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62" name="Freeform 4550"/>
              <p:cNvSpPr>
                <a:spLocks/>
              </p:cNvSpPr>
              <p:nvPr/>
            </p:nvSpPr>
            <p:spPr bwMode="auto">
              <a:xfrm>
                <a:off x="3528" y="2574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63" name="Freeform 4551"/>
              <p:cNvSpPr>
                <a:spLocks/>
              </p:cNvSpPr>
              <p:nvPr/>
            </p:nvSpPr>
            <p:spPr bwMode="auto">
              <a:xfrm>
                <a:off x="3528" y="2574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64" name="Freeform 4552"/>
              <p:cNvSpPr>
                <a:spLocks/>
              </p:cNvSpPr>
              <p:nvPr/>
            </p:nvSpPr>
            <p:spPr bwMode="auto">
              <a:xfrm>
                <a:off x="3528" y="2567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65" name="Freeform 4553"/>
              <p:cNvSpPr>
                <a:spLocks/>
              </p:cNvSpPr>
              <p:nvPr/>
            </p:nvSpPr>
            <p:spPr bwMode="auto">
              <a:xfrm>
                <a:off x="3528" y="2564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66" name="Freeform 4554"/>
              <p:cNvSpPr>
                <a:spLocks/>
              </p:cNvSpPr>
              <p:nvPr/>
            </p:nvSpPr>
            <p:spPr bwMode="auto">
              <a:xfrm>
                <a:off x="3522" y="2564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67" name="Freeform 4555"/>
              <p:cNvSpPr>
                <a:spLocks/>
              </p:cNvSpPr>
              <p:nvPr/>
            </p:nvSpPr>
            <p:spPr bwMode="auto">
              <a:xfrm>
                <a:off x="3519" y="2567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68" name="Freeform 4556"/>
              <p:cNvSpPr>
                <a:spLocks/>
              </p:cNvSpPr>
              <p:nvPr/>
            </p:nvSpPr>
            <p:spPr bwMode="auto">
              <a:xfrm>
                <a:off x="3678" y="2612"/>
                <a:ext cx="22" cy="64"/>
              </a:xfrm>
              <a:custGeom>
                <a:avLst/>
                <a:gdLst>
                  <a:gd name="T0" fmla="*/ 10 w 22"/>
                  <a:gd name="T1" fmla="*/ 0 h 64"/>
                  <a:gd name="T2" fmla="*/ 0 w 22"/>
                  <a:gd name="T3" fmla="*/ 60 h 64"/>
                  <a:gd name="T4" fmla="*/ 22 w 22"/>
                  <a:gd name="T5" fmla="*/ 64 h 64"/>
                  <a:gd name="T6" fmla="*/ 10 w 22"/>
                  <a:gd name="T7" fmla="*/ 0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2"/>
                  <a:gd name="T13" fmla="*/ 0 h 64"/>
                  <a:gd name="T14" fmla="*/ 22 w 22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2" h="64">
                    <a:moveTo>
                      <a:pt x="10" y="0"/>
                    </a:moveTo>
                    <a:lnTo>
                      <a:pt x="0" y="60"/>
                    </a:lnTo>
                    <a:lnTo>
                      <a:pt x="22" y="64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69" name="Line 4557"/>
              <p:cNvSpPr>
                <a:spLocks noChangeShapeType="1"/>
              </p:cNvSpPr>
              <p:nvPr/>
            </p:nvSpPr>
            <p:spPr bwMode="auto">
              <a:xfrm flipH="1">
                <a:off x="3678" y="2612"/>
                <a:ext cx="10" cy="60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70" name="Line 4558"/>
              <p:cNvSpPr>
                <a:spLocks noChangeShapeType="1"/>
              </p:cNvSpPr>
              <p:nvPr/>
            </p:nvSpPr>
            <p:spPr bwMode="auto">
              <a:xfrm>
                <a:off x="3688" y="2612"/>
                <a:ext cx="12" cy="64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71" name="Freeform 4559"/>
              <p:cNvSpPr>
                <a:spLocks/>
              </p:cNvSpPr>
              <p:nvPr/>
            </p:nvSpPr>
            <p:spPr bwMode="auto">
              <a:xfrm>
                <a:off x="3617" y="2686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72" name="Freeform 4560"/>
              <p:cNvSpPr>
                <a:spLocks/>
              </p:cNvSpPr>
              <p:nvPr/>
            </p:nvSpPr>
            <p:spPr bwMode="auto">
              <a:xfrm>
                <a:off x="3620" y="2686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73" name="Freeform 4561"/>
              <p:cNvSpPr>
                <a:spLocks/>
              </p:cNvSpPr>
              <p:nvPr/>
            </p:nvSpPr>
            <p:spPr bwMode="auto">
              <a:xfrm>
                <a:off x="3627" y="2686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74" name="Freeform 4562"/>
              <p:cNvSpPr>
                <a:spLocks/>
              </p:cNvSpPr>
              <p:nvPr/>
            </p:nvSpPr>
            <p:spPr bwMode="auto">
              <a:xfrm>
                <a:off x="3627" y="2686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75" name="Freeform 4563"/>
              <p:cNvSpPr>
                <a:spLocks/>
              </p:cNvSpPr>
              <p:nvPr/>
            </p:nvSpPr>
            <p:spPr bwMode="auto">
              <a:xfrm>
                <a:off x="3627" y="2679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76" name="Freeform 4564"/>
              <p:cNvSpPr>
                <a:spLocks/>
              </p:cNvSpPr>
              <p:nvPr/>
            </p:nvSpPr>
            <p:spPr bwMode="auto">
              <a:xfrm>
                <a:off x="3627" y="2676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77" name="Freeform 4565"/>
              <p:cNvSpPr>
                <a:spLocks/>
              </p:cNvSpPr>
              <p:nvPr/>
            </p:nvSpPr>
            <p:spPr bwMode="auto">
              <a:xfrm>
                <a:off x="3620" y="2676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78" name="Freeform 4566"/>
              <p:cNvSpPr>
                <a:spLocks/>
              </p:cNvSpPr>
              <p:nvPr/>
            </p:nvSpPr>
            <p:spPr bwMode="auto">
              <a:xfrm>
                <a:off x="3617" y="2679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79" name="Freeform 4567"/>
              <p:cNvSpPr>
                <a:spLocks/>
              </p:cNvSpPr>
              <p:nvPr/>
            </p:nvSpPr>
            <p:spPr bwMode="auto">
              <a:xfrm>
                <a:off x="3613" y="2655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80" name="Freeform 4568"/>
              <p:cNvSpPr>
                <a:spLocks/>
              </p:cNvSpPr>
              <p:nvPr/>
            </p:nvSpPr>
            <p:spPr bwMode="auto">
              <a:xfrm>
                <a:off x="3616" y="2655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81" name="Freeform 4569"/>
              <p:cNvSpPr>
                <a:spLocks/>
              </p:cNvSpPr>
              <p:nvPr/>
            </p:nvSpPr>
            <p:spPr bwMode="auto">
              <a:xfrm>
                <a:off x="3623" y="2655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82" name="Freeform 4570"/>
              <p:cNvSpPr>
                <a:spLocks/>
              </p:cNvSpPr>
              <p:nvPr/>
            </p:nvSpPr>
            <p:spPr bwMode="auto">
              <a:xfrm>
                <a:off x="3623" y="2655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83" name="Freeform 4571"/>
              <p:cNvSpPr>
                <a:spLocks/>
              </p:cNvSpPr>
              <p:nvPr/>
            </p:nvSpPr>
            <p:spPr bwMode="auto">
              <a:xfrm>
                <a:off x="3623" y="2649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84" name="Freeform 4572"/>
              <p:cNvSpPr>
                <a:spLocks/>
              </p:cNvSpPr>
              <p:nvPr/>
            </p:nvSpPr>
            <p:spPr bwMode="auto">
              <a:xfrm>
                <a:off x="3623" y="2646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85" name="Freeform 4573"/>
              <p:cNvSpPr>
                <a:spLocks/>
              </p:cNvSpPr>
              <p:nvPr/>
            </p:nvSpPr>
            <p:spPr bwMode="auto">
              <a:xfrm>
                <a:off x="3616" y="2646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86" name="Freeform 4574"/>
              <p:cNvSpPr>
                <a:spLocks/>
              </p:cNvSpPr>
              <p:nvPr/>
            </p:nvSpPr>
            <p:spPr bwMode="auto">
              <a:xfrm>
                <a:off x="3613" y="2649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87" name="Line 4575"/>
              <p:cNvSpPr>
                <a:spLocks noChangeShapeType="1"/>
              </p:cNvSpPr>
              <p:nvPr/>
            </p:nvSpPr>
            <p:spPr bwMode="auto">
              <a:xfrm flipH="1" flipV="1">
                <a:off x="3678" y="2672"/>
                <a:ext cx="22" cy="4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88" name="Freeform 4576"/>
              <p:cNvSpPr>
                <a:spLocks/>
              </p:cNvSpPr>
              <p:nvPr/>
            </p:nvSpPr>
            <p:spPr bwMode="auto">
              <a:xfrm>
                <a:off x="3613" y="2591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89" name="Freeform 4577"/>
              <p:cNvSpPr>
                <a:spLocks/>
              </p:cNvSpPr>
              <p:nvPr/>
            </p:nvSpPr>
            <p:spPr bwMode="auto">
              <a:xfrm>
                <a:off x="3616" y="2591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90" name="Freeform 4578"/>
              <p:cNvSpPr>
                <a:spLocks/>
              </p:cNvSpPr>
              <p:nvPr/>
            </p:nvSpPr>
            <p:spPr bwMode="auto">
              <a:xfrm>
                <a:off x="3623" y="2591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91" name="Freeform 4579"/>
              <p:cNvSpPr>
                <a:spLocks/>
              </p:cNvSpPr>
              <p:nvPr/>
            </p:nvSpPr>
            <p:spPr bwMode="auto">
              <a:xfrm>
                <a:off x="3623" y="2591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92" name="Freeform 4580"/>
              <p:cNvSpPr>
                <a:spLocks/>
              </p:cNvSpPr>
              <p:nvPr/>
            </p:nvSpPr>
            <p:spPr bwMode="auto">
              <a:xfrm>
                <a:off x="3623" y="2584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93" name="Freeform 4581"/>
              <p:cNvSpPr>
                <a:spLocks/>
              </p:cNvSpPr>
              <p:nvPr/>
            </p:nvSpPr>
            <p:spPr bwMode="auto">
              <a:xfrm>
                <a:off x="3623" y="2581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94" name="Freeform 4582"/>
              <p:cNvSpPr>
                <a:spLocks/>
              </p:cNvSpPr>
              <p:nvPr/>
            </p:nvSpPr>
            <p:spPr bwMode="auto">
              <a:xfrm>
                <a:off x="3616" y="2581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95" name="Freeform 4583"/>
              <p:cNvSpPr>
                <a:spLocks/>
              </p:cNvSpPr>
              <p:nvPr/>
            </p:nvSpPr>
            <p:spPr bwMode="auto">
              <a:xfrm>
                <a:off x="3613" y="2584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96" name="Freeform 4584"/>
              <p:cNvSpPr>
                <a:spLocks/>
              </p:cNvSpPr>
              <p:nvPr/>
            </p:nvSpPr>
            <p:spPr bwMode="auto">
              <a:xfrm>
                <a:off x="3617" y="2625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97" name="Freeform 4585"/>
              <p:cNvSpPr>
                <a:spLocks/>
              </p:cNvSpPr>
              <p:nvPr/>
            </p:nvSpPr>
            <p:spPr bwMode="auto">
              <a:xfrm>
                <a:off x="3620" y="2625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1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98" name="Freeform 4586"/>
              <p:cNvSpPr>
                <a:spLocks/>
              </p:cNvSpPr>
              <p:nvPr/>
            </p:nvSpPr>
            <p:spPr bwMode="auto">
              <a:xfrm>
                <a:off x="3627" y="2625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1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799" name="Freeform 4587"/>
              <p:cNvSpPr>
                <a:spLocks/>
              </p:cNvSpPr>
              <p:nvPr/>
            </p:nvSpPr>
            <p:spPr bwMode="auto">
              <a:xfrm>
                <a:off x="3627" y="2625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00" name="Freeform 4588"/>
              <p:cNvSpPr>
                <a:spLocks/>
              </p:cNvSpPr>
              <p:nvPr/>
            </p:nvSpPr>
            <p:spPr bwMode="auto">
              <a:xfrm>
                <a:off x="3627" y="2619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01" name="Freeform 4589"/>
              <p:cNvSpPr>
                <a:spLocks/>
              </p:cNvSpPr>
              <p:nvPr/>
            </p:nvSpPr>
            <p:spPr bwMode="auto">
              <a:xfrm>
                <a:off x="3627" y="2616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02" name="Freeform 4590"/>
              <p:cNvSpPr>
                <a:spLocks/>
              </p:cNvSpPr>
              <p:nvPr/>
            </p:nvSpPr>
            <p:spPr bwMode="auto">
              <a:xfrm>
                <a:off x="3620" y="2616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03" name="Freeform 4591"/>
              <p:cNvSpPr>
                <a:spLocks/>
              </p:cNvSpPr>
              <p:nvPr/>
            </p:nvSpPr>
            <p:spPr bwMode="auto">
              <a:xfrm>
                <a:off x="3617" y="2619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04" name="Freeform 4592"/>
              <p:cNvSpPr>
                <a:spLocks/>
              </p:cNvSpPr>
              <p:nvPr/>
            </p:nvSpPr>
            <p:spPr bwMode="auto">
              <a:xfrm>
                <a:off x="3617" y="2574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05" name="Freeform 4593"/>
              <p:cNvSpPr>
                <a:spLocks/>
              </p:cNvSpPr>
              <p:nvPr/>
            </p:nvSpPr>
            <p:spPr bwMode="auto">
              <a:xfrm>
                <a:off x="3620" y="2574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06" name="Freeform 4594"/>
              <p:cNvSpPr>
                <a:spLocks/>
              </p:cNvSpPr>
              <p:nvPr/>
            </p:nvSpPr>
            <p:spPr bwMode="auto">
              <a:xfrm>
                <a:off x="3627" y="2574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07" name="Freeform 4595"/>
              <p:cNvSpPr>
                <a:spLocks/>
              </p:cNvSpPr>
              <p:nvPr/>
            </p:nvSpPr>
            <p:spPr bwMode="auto">
              <a:xfrm>
                <a:off x="3627" y="2574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08" name="Freeform 4596"/>
              <p:cNvSpPr>
                <a:spLocks/>
              </p:cNvSpPr>
              <p:nvPr/>
            </p:nvSpPr>
            <p:spPr bwMode="auto">
              <a:xfrm>
                <a:off x="3627" y="2567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09" name="Freeform 4597"/>
              <p:cNvSpPr>
                <a:spLocks/>
              </p:cNvSpPr>
              <p:nvPr/>
            </p:nvSpPr>
            <p:spPr bwMode="auto">
              <a:xfrm>
                <a:off x="3627" y="2564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10" name="Freeform 4598"/>
              <p:cNvSpPr>
                <a:spLocks/>
              </p:cNvSpPr>
              <p:nvPr/>
            </p:nvSpPr>
            <p:spPr bwMode="auto">
              <a:xfrm>
                <a:off x="3620" y="2564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11" name="Freeform 4599"/>
              <p:cNvSpPr>
                <a:spLocks/>
              </p:cNvSpPr>
              <p:nvPr/>
            </p:nvSpPr>
            <p:spPr bwMode="auto">
              <a:xfrm>
                <a:off x="3617" y="2567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12" name="Freeform 4600"/>
              <p:cNvSpPr>
                <a:spLocks/>
              </p:cNvSpPr>
              <p:nvPr/>
            </p:nvSpPr>
            <p:spPr bwMode="auto">
              <a:xfrm>
                <a:off x="3506" y="2475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13" name="Freeform 4601"/>
              <p:cNvSpPr>
                <a:spLocks/>
              </p:cNvSpPr>
              <p:nvPr/>
            </p:nvSpPr>
            <p:spPr bwMode="auto">
              <a:xfrm>
                <a:off x="3509" y="2475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14" name="Freeform 4602"/>
              <p:cNvSpPr>
                <a:spLocks/>
              </p:cNvSpPr>
              <p:nvPr/>
            </p:nvSpPr>
            <p:spPr bwMode="auto">
              <a:xfrm>
                <a:off x="3516" y="2475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15" name="Freeform 4603"/>
              <p:cNvSpPr>
                <a:spLocks/>
              </p:cNvSpPr>
              <p:nvPr/>
            </p:nvSpPr>
            <p:spPr bwMode="auto">
              <a:xfrm>
                <a:off x="3516" y="2475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16" name="Freeform 4604"/>
              <p:cNvSpPr>
                <a:spLocks/>
              </p:cNvSpPr>
              <p:nvPr/>
            </p:nvSpPr>
            <p:spPr bwMode="auto">
              <a:xfrm>
                <a:off x="3516" y="2468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17" name="Freeform 4605"/>
              <p:cNvSpPr>
                <a:spLocks/>
              </p:cNvSpPr>
              <p:nvPr/>
            </p:nvSpPr>
            <p:spPr bwMode="auto">
              <a:xfrm>
                <a:off x="3516" y="2466"/>
                <a:ext cx="6" cy="9"/>
              </a:xfrm>
              <a:custGeom>
                <a:avLst/>
                <a:gdLst>
                  <a:gd name="T0" fmla="*/ 6 w 6"/>
                  <a:gd name="T1" fmla="*/ 2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18" name="Freeform 4606"/>
              <p:cNvSpPr>
                <a:spLocks/>
              </p:cNvSpPr>
              <p:nvPr/>
            </p:nvSpPr>
            <p:spPr bwMode="auto">
              <a:xfrm>
                <a:off x="3509" y="2466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19" name="Freeform 4607"/>
              <p:cNvSpPr>
                <a:spLocks/>
              </p:cNvSpPr>
              <p:nvPr/>
            </p:nvSpPr>
            <p:spPr bwMode="auto">
              <a:xfrm>
                <a:off x="3506" y="2468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20" name="Freeform 4608"/>
              <p:cNvSpPr>
                <a:spLocks/>
              </p:cNvSpPr>
              <p:nvPr/>
            </p:nvSpPr>
            <p:spPr bwMode="auto">
              <a:xfrm>
                <a:off x="3515" y="2522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21" name="Freeform 4609"/>
              <p:cNvSpPr>
                <a:spLocks/>
              </p:cNvSpPr>
              <p:nvPr/>
            </p:nvSpPr>
            <p:spPr bwMode="auto">
              <a:xfrm>
                <a:off x="3517" y="2522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22" name="Freeform 4610"/>
              <p:cNvSpPr>
                <a:spLocks/>
              </p:cNvSpPr>
              <p:nvPr/>
            </p:nvSpPr>
            <p:spPr bwMode="auto">
              <a:xfrm>
                <a:off x="3524" y="2522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23" name="Freeform 4611"/>
              <p:cNvSpPr>
                <a:spLocks/>
              </p:cNvSpPr>
              <p:nvPr/>
            </p:nvSpPr>
            <p:spPr bwMode="auto">
              <a:xfrm>
                <a:off x="3524" y="2522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24" name="Freeform 4612"/>
              <p:cNvSpPr>
                <a:spLocks/>
              </p:cNvSpPr>
              <p:nvPr/>
            </p:nvSpPr>
            <p:spPr bwMode="auto">
              <a:xfrm>
                <a:off x="3524" y="2516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25" name="Freeform 4613"/>
              <p:cNvSpPr>
                <a:spLocks/>
              </p:cNvSpPr>
              <p:nvPr/>
            </p:nvSpPr>
            <p:spPr bwMode="auto">
              <a:xfrm>
                <a:off x="3524" y="2513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26" name="Freeform 4614"/>
              <p:cNvSpPr>
                <a:spLocks/>
              </p:cNvSpPr>
              <p:nvPr/>
            </p:nvSpPr>
            <p:spPr bwMode="auto">
              <a:xfrm>
                <a:off x="3517" y="2513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27" name="Freeform 4615"/>
              <p:cNvSpPr>
                <a:spLocks/>
              </p:cNvSpPr>
              <p:nvPr/>
            </p:nvSpPr>
            <p:spPr bwMode="auto">
              <a:xfrm>
                <a:off x="3515" y="2516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28" name="Freeform 4616"/>
              <p:cNvSpPr>
                <a:spLocks/>
              </p:cNvSpPr>
              <p:nvPr/>
            </p:nvSpPr>
            <p:spPr bwMode="auto">
              <a:xfrm>
                <a:off x="3519" y="2501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29" name="Freeform 4617"/>
              <p:cNvSpPr>
                <a:spLocks/>
              </p:cNvSpPr>
              <p:nvPr/>
            </p:nvSpPr>
            <p:spPr bwMode="auto">
              <a:xfrm>
                <a:off x="3522" y="2501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7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30" name="Freeform 4618"/>
              <p:cNvSpPr>
                <a:spLocks/>
              </p:cNvSpPr>
              <p:nvPr/>
            </p:nvSpPr>
            <p:spPr bwMode="auto">
              <a:xfrm>
                <a:off x="3528" y="2501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31" name="Freeform 4619"/>
              <p:cNvSpPr>
                <a:spLocks/>
              </p:cNvSpPr>
              <p:nvPr/>
            </p:nvSpPr>
            <p:spPr bwMode="auto">
              <a:xfrm>
                <a:off x="3528" y="2501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32" name="Freeform 4620"/>
              <p:cNvSpPr>
                <a:spLocks/>
              </p:cNvSpPr>
              <p:nvPr/>
            </p:nvSpPr>
            <p:spPr bwMode="auto">
              <a:xfrm>
                <a:off x="3528" y="2494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33" name="Freeform 4621"/>
              <p:cNvSpPr>
                <a:spLocks/>
              </p:cNvSpPr>
              <p:nvPr/>
            </p:nvSpPr>
            <p:spPr bwMode="auto">
              <a:xfrm>
                <a:off x="3528" y="2491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34" name="Freeform 4622"/>
              <p:cNvSpPr>
                <a:spLocks/>
              </p:cNvSpPr>
              <p:nvPr/>
            </p:nvSpPr>
            <p:spPr bwMode="auto">
              <a:xfrm>
                <a:off x="3522" y="2491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35" name="Freeform 4623"/>
              <p:cNvSpPr>
                <a:spLocks/>
              </p:cNvSpPr>
              <p:nvPr/>
            </p:nvSpPr>
            <p:spPr bwMode="auto">
              <a:xfrm>
                <a:off x="3519" y="2494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36" name="Freeform 4624"/>
              <p:cNvSpPr>
                <a:spLocks/>
              </p:cNvSpPr>
              <p:nvPr/>
            </p:nvSpPr>
            <p:spPr bwMode="auto">
              <a:xfrm>
                <a:off x="3515" y="2432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37" name="Freeform 4625"/>
              <p:cNvSpPr>
                <a:spLocks/>
              </p:cNvSpPr>
              <p:nvPr/>
            </p:nvSpPr>
            <p:spPr bwMode="auto">
              <a:xfrm>
                <a:off x="3517" y="2432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38" name="Freeform 4626"/>
              <p:cNvSpPr>
                <a:spLocks/>
              </p:cNvSpPr>
              <p:nvPr/>
            </p:nvSpPr>
            <p:spPr bwMode="auto">
              <a:xfrm>
                <a:off x="3524" y="2432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839" name="Freeform 4627"/>
              <p:cNvSpPr>
                <a:spLocks/>
              </p:cNvSpPr>
              <p:nvPr/>
            </p:nvSpPr>
            <p:spPr bwMode="auto">
              <a:xfrm>
                <a:off x="3524" y="2432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24644" name="Group 4628"/>
            <p:cNvGrpSpPr>
              <a:grpSpLocks/>
            </p:cNvGrpSpPr>
            <p:nvPr/>
          </p:nvGrpSpPr>
          <p:grpSpPr bwMode="auto">
            <a:xfrm>
              <a:off x="3214" y="2225"/>
              <a:ext cx="423" cy="307"/>
              <a:chOff x="3214" y="2225"/>
              <a:chExt cx="423" cy="307"/>
            </a:xfrm>
          </p:grpSpPr>
          <p:sp>
            <p:nvSpPr>
              <p:cNvPr id="25440" name="Freeform 4629"/>
              <p:cNvSpPr>
                <a:spLocks/>
              </p:cNvSpPr>
              <p:nvPr/>
            </p:nvSpPr>
            <p:spPr bwMode="auto">
              <a:xfrm>
                <a:off x="3524" y="2425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41" name="Freeform 4630"/>
              <p:cNvSpPr>
                <a:spLocks/>
              </p:cNvSpPr>
              <p:nvPr/>
            </p:nvSpPr>
            <p:spPr bwMode="auto">
              <a:xfrm>
                <a:off x="3524" y="2423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42" name="Freeform 4631"/>
              <p:cNvSpPr>
                <a:spLocks/>
              </p:cNvSpPr>
              <p:nvPr/>
            </p:nvSpPr>
            <p:spPr bwMode="auto">
              <a:xfrm>
                <a:off x="3517" y="2423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43" name="Freeform 4632"/>
              <p:cNvSpPr>
                <a:spLocks/>
              </p:cNvSpPr>
              <p:nvPr/>
            </p:nvSpPr>
            <p:spPr bwMode="auto">
              <a:xfrm>
                <a:off x="3515" y="2425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44" name="Freeform 4633"/>
              <p:cNvSpPr>
                <a:spLocks/>
              </p:cNvSpPr>
              <p:nvPr/>
            </p:nvSpPr>
            <p:spPr bwMode="auto">
              <a:xfrm>
                <a:off x="3515" y="2454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2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2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45" name="Freeform 4634"/>
              <p:cNvSpPr>
                <a:spLocks/>
              </p:cNvSpPr>
              <p:nvPr/>
            </p:nvSpPr>
            <p:spPr bwMode="auto">
              <a:xfrm>
                <a:off x="3517" y="2454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46" name="Freeform 4635"/>
              <p:cNvSpPr>
                <a:spLocks/>
              </p:cNvSpPr>
              <p:nvPr/>
            </p:nvSpPr>
            <p:spPr bwMode="auto">
              <a:xfrm>
                <a:off x="3524" y="2454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47" name="Freeform 4636"/>
              <p:cNvSpPr>
                <a:spLocks/>
              </p:cNvSpPr>
              <p:nvPr/>
            </p:nvSpPr>
            <p:spPr bwMode="auto">
              <a:xfrm>
                <a:off x="3524" y="2454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48" name="Freeform 4637"/>
              <p:cNvSpPr>
                <a:spLocks/>
              </p:cNvSpPr>
              <p:nvPr/>
            </p:nvSpPr>
            <p:spPr bwMode="auto">
              <a:xfrm>
                <a:off x="3524" y="2447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49" name="Freeform 4638"/>
              <p:cNvSpPr>
                <a:spLocks/>
              </p:cNvSpPr>
              <p:nvPr/>
            </p:nvSpPr>
            <p:spPr bwMode="auto">
              <a:xfrm>
                <a:off x="3524" y="2444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50" name="Freeform 4639"/>
              <p:cNvSpPr>
                <a:spLocks/>
              </p:cNvSpPr>
              <p:nvPr/>
            </p:nvSpPr>
            <p:spPr bwMode="auto">
              <a:xfrm>
                <a:off x="3517" y="2444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51" name="Freeform 4640"/>
              <p:cNvSpPr>
                <a:spLocks/>
              </p:cNvSpPr>
              <p:nvPr/>
            </p:nvSpPr>
            <p:spPr bwMode="auto">
              <a:xfrm>
                <a:off x="3515" y="2447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52" name="Freeform 4641"/>
              <p:cNvSpPr>
                <a:spLocks/>
              </p:cNvSpPr>
              <p:nvPr/>
            </p:nvSpPr>
            <p:spPr bwMode="auto">
              <a:xfrm>
                <a:off x="3605" y="2475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53" name="Freeform 4642"/>
              <p:cNvSpPr>
                <a:spLocks/>
              </p:cNvSpPr>
              <p:nvPr/>
            </p:nvSpPr>
            <p:spPr bwMode="auto">
              <a:xfrm>
                <a:off x="3607" y="2475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54" name="Freeform 4643"/>
              <p:cNvSpPr>
                <a:spLocks/>
              </p:cNvSpPr>
              <p:nvPr/>
            </p:nvSpPr>
            <p:spPr bwMode="auto">
              <a:xfrm>
                <a:off x="3614" y="2475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55" name="Freeform 4644"/>
              <p:cNvSpPr>
                <a:spLocks/>
              </p:cNvSpPr>
              <p:nvPr/>
            </p:nvSpPr>
            <p:spPr bwMode="auto">
              <a:xfrm>
                <a:off x="3614" y="2475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56" name="Freeform 4645"/>
              <p:cNvSpPr>
                <a:spLocks/>
              </p:cNvSpPr>
              <p:nvPr/>
            </p:nvSpPr>
            <p:spPr bwMode="auto">
              <a:xfrm>
                <a:off x="3614" y="2468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57" name="Freeform 4646"/>
              <p:cNvSpPr>
                <a:spLocks/>
              </p:cNvSpPr>
              <p:nvPr/>
            </p:nvSpPr>
            <p:spPr bwMode="auto">
              <a:xfrm>
                <a:off x="3614" y="2466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58" name="Freeform 4647"/>
              <p:cNvSpPr>
                <a:spLocks/>
              </p:cNvSpPr>
              <p:nvPr/>
            </p:nvSpPr>
            <p:spPr bwMode="auto">
              <a:xfrm>
                <a:off x="3607" y="2466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59" name="Freeform 4648"/>
              <p:cNvSpPr>
                <a:spLocks/>
              </p:cNvSpPr>
              <p:nvPr/>
            </p:nvSpPr>
            <p:spPr bwMode="auto">
              <a:xfrm>
                <a:off x="3605" y="2468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60" name="Freeform 4649"/>
              <p:cNvSpPr>
                <a:spLocks/>
              </p:cNvSpPr>
              <p:nvPr/>
            </p:nvSpPr>
            <p:spPr bwMode="auto">
              <a:xfrm>
                <a:off x="3613" y="2522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61" name="Freeform 4650"/>
              <p:cNvSpPr>
                <a:spLocks/>
              </p:cNvSpPr>
              <p:nvPr/>
            </p:nvSpPr>
            <p:spPr bwMode="auto">
              <a:xfrm>
                <a:off x="3616" y="2522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62" name="Freeform 4651"/>
              <p:cNvSpPr>
                <a:spLocks/>
              </p:cNvSpPr>
              <p:nvPr/>
            </p:nvSpPr>
            <p:spPr bwMode="auto">
              <a:xfrm>
                <a:off x="3623" y="2522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63" name="Freeform 4652"/>
              <p:cNvSpPr>
                <a:spLocks/>
              </p:cNvSpPr>
              <p:nvPr/>
            </p:nvSpPr>
            <p:spPr bwMode="auto">
              <a:xfrm>
                <a:off x="3623" y="2522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64" name="Freeform 4653"/>
              <p:cNvSpPr>
                <a:spLocks/>
              </p:cNvSpPr>
              <p:nvPr/>
            </p:nvSpPr>
            <p:spPr bwMode="auto">
              <a:xfrm>
                <a:off x="3623" y="2516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65" name="Freeform 4654"/>
              <p:cNvSpPr>
                <a:spLocks/>
              </p:cNvSpPr>
              <p:nvPr/>
            </p:nvSpPr>
            <p:spPr bwMode="auto">
              <a:xfrm>
                <a:off x="3623" y="2513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66" name="Freeform 4655"/>
              <p:cNvSpPr>
                <a:spLocks/>
              </p:cNvSpPr>
              <p:nvPr/>
            </p:nvSpPr>
            <p:spPr bwMode="auto">
              <a:xfrm>
                <a:off x="3616" y="2513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67" name="Freeform 4656"/>
              <p:cNvSpPr>
                <a:spLocks/>
              </p:cNvSpPr>
              <p:nvPr/>
            </p:nvSpPr>
            <p:spPr bwMode="auto">
              <a:xfrm>
                <a:off x="3613" y="2516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68" name="Freeform 4657"/>
              <p:cNvSpPr>
                <a:spLocks/>
              </p:cNvSpPr>
              <p:nvPr/>
            </p:nvSpPr>
            <p:spPr bwMode="auto">
              <a:xfrm>
                <a:off x="3617" y="2501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69" name="Freeform 4658"/>
              <p:cNvSpPr>
                <a:spLocks/>
              </p:cNvSpPr>
              <p:nvPr/>
            </p:nvSpPr>
            <p:spPr bwMode="auto">
              <a:xfrm>
                <a:off x="3620" y="2501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70" name="Freeform 4659"/>
              <p:cNvSpPr>
                <a:spLocks/>
              </p:cNvSpPr>
              <p:nvPr/>
            </p:nvSpPr>
            <p:spPr bwMode="auto">
              <a:xfrm>
                <a:off x="3627" y="2501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71" name="Freeform 4660"/>
              <p:cNvSpPr>
                <a:spLocks/>
              </p:cNvSpPr>
              <p:nvPr/>
            </p:nvSpPr>
            <p:spPr bwMode="auto">
              <a:xfrm>
                <a:off x="3627" y="2501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72" name="Freeform 4661"/>
              <p:cNvSpPr>
                <a:spLocks/>
              </p:cNvSpPr>
              <p:nvPr/>
            </p:nvSpPr>
            <p:spPr bwMode="auto">
              <a:xfrm>
                <a:off x="3627" y="2494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73" name="Freeform 4662"/>
              <p:cNvSpPr>
                <a:spLocks/>
              </p:cNvSpPr>
              <p:nvPr/>
            </p:nvSpPr>
            <p:spPr bwMode="auto">
              <a:xfrm>
                <a:off x="3627" y="2491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74" name="Freeform 4663"/>
              <p:cNvSpPr>
                <a:spLocks/>
              </p:cNvSpPr>
              <p:nvPr/>
            </p:nvSpPr>
            <p:spPr bwMode="auto">
              <a:xfrm>
                <a:off x="3620" y="2491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75" name="Freeform 4664"/>
              <p:cNvSpPr>
                <a:spLocks/>
              </p:cNvSpPr>
              <p:nvPr/>
            </p:nvSpPr>
            <p:spPr bwMode="auto">
              <a:xfrm>
                <a:off x="3617" y="2494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76" name="Freeform 4665"/>
              <p:cNvSpPr>
                <a:spLocks/>
              </p:cNvSpPr>
              <p:nvPr/>
            </p:nvSpPr>
            <p:spPr bwMode="auto">
              <a:xfrm>
                <a:off x="3613" y="2432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77" name="Freeform 4666"/>
              <p:cNvSpPr>
                <a:spLocks/>
              </p:cNvSpPr>
              <p:nvPr/>
            </p:nvSpPr>
            <p:spPr bwMode="auto">
              <a:xfrm>
                <a:off x="3616" y="2432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78" name="Freeform 4667"/>
              <p:cNvSpPr>
                <a:spLocks/>
              </p:cNvSpPr>
              <p:nvPr/>
            </p:nvSpPr>
            <p:spPr bwMode="auto">
              <a:xfrm>
                <a:off x="3623" y="2432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79" name="Freeform 4668"/>
              <p:cNvSpPr>
                <a:spLocks/>
              </p:cNvSpPr>
              <p:nvPr/>
            </p:nvSpPr>
            <p:spPr bwMode="auto">
              <a:xfrm>
                <a:off x="3623" y="2432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80" name="Freeform 4669"/>
              <p:cNvSpPr>
                <a:spLocks/>
              </p:cNvSpPr>
              <p:nvPr/>
            </p:nvSpPr>
            <p:spPr bwMode="auto">
              <a:xfrm>
                <a:off x="3623" y="2425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81" name="Freeform 4670"/>
              <p:cNvSpPr>
                <a:spLocks/>
              </p:cNvSpPr>
              <p:nvPr/>
            </p:nvSpPr>
            <p:spPr bwMode="auto">
              <a:xfrm>
                <a:off x="3623" y="2423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82" name="Freeform 4671"/>
              <p:cNvSpPr>
                <a:spLocks/>
              </p:cNvSpPr>
              <p:nvPr/>
            </p:nvSpPr>
            <p:spPr bwMode="auto">
              <a:xfrm>
                <a:off x="3616" y="2423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83" name="Freeform 4672"/>
              <p:cNvSpPr>
                <a:spLocks/>
              </p:cNvSpPr>
              <p:nvPr/>
            </p:nvSpPr>
            <p:spPr bwMode="auto">
              <a:xfrm>
                <a:off x="3613" y="2425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84" name="Freeform 4673"/>
              <p:cNvSpPr>
                <a:spLocks/>
              </p:cNvSpPr>
              <p:nvPr/>
            </p:nvSpPr>
            <p:spPr bwMode="auto">
              <a:xfrm>
                <a:off x="3613" y="2454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85" name="Freeform 4674"/>
              <p:cNvSpPr>
                <a:spLocks/>
              </p:cNvSpPr>
              <p:nvPr/>
            </p:nvSpPr>
            <p:spPr bwMode="auto">
              <a:xfrm>
                <a:off x="3616" y="2454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86" name="Freeform 4675"/>
              <p:cNvSpPr>
                <a:spLocks/>
              </p:cNvSpPr>
              <p:nvPr/>
            </p:nvSpPr>
            <p:spPr bwMode="auto">
              <a:xfrm>
                <a:off x="3623" y="2454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87" name="Freeform 4676"/>
              <p:cNvSpPr>
                <a:spLocks/>
              </p:cNvSpPr>
              <p:nvPr/>
            </p:nvSpPr>
            <p:spPr bwMode="auto">
              <a:xfrm>
                <a:off x="3623" y="2454"/>
                <a:ext cx="9" cy="6"/>
              </a:xfrm>
              <a:custGeom>
                <a:avLst/>
                <a:gdLst>
                  <a:gd name="T0" fmla="*/ 7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7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7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88" name="Freeform 4677"/>
              <p:cNvSpPr>
                <a:spLocks/>
              </p:cNvSpPr>
              <p:nvPr/>
            </p:nvSpPr>
            <p:spPr bwMode="auto">
              <a:xfrm>
                <a:off x="3623" y="2447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89" name="Freeform 4678"/>
              <p:cNvSpPr>
                <a:spLocks/>
              </p:cNvSpPr>
              <p:nvPr/>
            </p:nvSpPr>
            <p:spPr bwMode="auto">
              <a:xfrm>
                <a:off x="3623" y="2444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90" name="Freeform 4679"/>
              <p:cNvSpPr>
                <a:spLocks/>
              </p:cNvSpPr>
              <p:nvPr/>
            </p:nvSpPr>
            <p:spPr bwMode="auto">
              <a:xfrm>
                <a:off x="3616" y="2444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91" name="Freeform 4680"/>
              <p:cNvSpPr>
                <a:spLocks/>
              </p:cNvSpPr>
              <p:nvPr/>
            </p:nvSpPr>
            <p:spPr bwMode="auto">
              <a:xfrm>
                <a:off x="3613" y="2447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92" name="Freeform 4681"/>
              <p:cNvSpPr>
                <a:spLocks/>
              </p:cNvSpPr>
              <p:nvPr/>
            </p:nvSpPr>
            <p:spPr bwMode="auto">
              <a:xfrm>
                <a:off x="3416" y="2235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93" name="Freeform 4682"/>
              <p:cNvSpPr>
                <a:spLocks/>
              </p:cNvSpPr>
              <p:nvPr/>
            </p:nvSpPr>
            <p:spPr bwMode="auto">
              <a:xfrm>
                <a:off x="3419" y="2235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7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94" name="Freeform 4683"/>
              <p:cNvSpPr>
                <a:spLocks/>
              </p:cNvSpPr>
              <p:nvPr/>
            </p:nvSpPr>
            <p:spPr bwMode="auto">
              <a:xfrm>
                <a:off x="3425" y="2235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95" name="Freeform 4684"/>
              <p:cNvSpPr>
                <a:spLocks/>
              </p:cNvSpPr>
              <p:nvPr/>
            </p:nvSpPr>
            <p:spPr bwMode="auto">
              <a:xfrm>
                <a:off x="3425" y="2235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96" name="Freeform 4685"/>
              <p:cNvSpPr>
                <a:spLocks/>
              </p:cNvSpPr>
              <p:nvPr/>
            </p:nvSpPr>
            <p:spPr bwMode="auto">
              <a:xfrm>
                <a:off x="3425" y="2228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97" name="Freeform 4686"/>
              <p:cNvSpPr>
                <a:spLocks/>
              </p:cNvSpPr>
              <p:nvPr/>
            </p:nvSpPr>
            <p:spPr bwMode="auto">
              <a:xfrm>
                <a:off x="3425" y="2225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98" name="Freeform 4687"/>
              <p:cNvSpPr>
                <a:spLocks/>
              </p:cNvSpPr>
              <p:nvPr/>
            </p:nvSpPr>
            <p:spPr bwMode="auto">
              <a:xfrm>
                <a:off x="3419" y="2225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99" name="Freeform 4688"/>
              <p:cNvSpPr>
                <a:spLocks/>
              </p:cNvSpPr>
              <p:nvPr/>
            </p:nvSpPr>
            <p:spPr bwMode="auto">
              <a:xfrm>
                <a:off x="3416" y="2228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00" name="Freeform 4689"/>
              <p:cNvSpPr>
                <a:spLocks/>
              </p:cNvSpPr>
              <p:nvPr/>
            </p:nvSpPr>
            <p:spPr bwMode="auto">
              <a:xfrm>
                <a:off x="3321" y="2235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01" name="Freeform 4690"/>
              <p:cNvSpPr>
                <a:spLocks/>
              </p:cNvSpPr>
              <p:nvPr/>
            </p:nvSpPr>
            <p:spPr bwMode="auto">
              <a:xfrm>
                <a:off x="3324" y="2235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02" name="Freeform 4691"/>
              <p:cNvSpPr>
                <a:spLocks/>
              </p:cNvSpPr>
              <p:nvPr/>
            </p:nvSpPr>
            <p:spPr bwMode="auto">
              <a:xfrm>
                <a:off x="3331" y="2235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03" name="Freeform 4692"/>
              <p:cNvSpPr>
                <a:spLocks/>
              </p:cNvSpPr>
              <p:nvPr/>
            </p:nvSpPr>
            <p:spPr bwMode="auto">
              <a:xfrm>
                <a:off x="3331" y="2235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04" name="Freeform 4693"/>
              <p:cNvSpPr>
                <a:spLocks/>
              </p:cNvSpPr>
              <p:nvPr/>
            </p:nvSpPr>
            <p:spPr bwMode="auto">
              <a:xfrm>
                <a:off x="3331" y="2228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05" name="Freeform 4694"/>
              <p:cNvSpPr>
                <a:spLocks/>
              </p:cNvSpPr>
              <p:nvPr/>
            </p:nvSpPr>
            <p:spPr bwMode="auto">
              <a:xfrm>
                <a:off x="3331" y="2225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06" name="Freeform 4695"/>
              <p:cNvSpPr>
                <a:spLocks/>
              </p:cNvSpPr>
              <p:nvPr/>
            </p:nvSpPr>
            <p:spPr bwMode="auto">
              <a:xfrm>
                <a:off x="3324" y="2225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07" name="Freeform 4696"/>
              <p:cNvSpPr>
                <a:spLocks/>
              </p:cNvSpPr>
              <p:nvPr/>
            </p:nvSpPr>
            <p:spPr bwMode="auto">
              <a:xfrm>
                <a:off x="3321" y="2228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08" name="Freeform 4697"/>
              <p:cNvSpPr>
                <a:spLocks/>
              </p:cNvSpPr>
              <p:nvPr/>
            </p:nvSpPr>
            <p:spPr bwMode="auto">
              <a:xfrm>
                <a:off x="3223" y="2235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09" name="Freeform 4698"/>
              <p:cNvSpPr>
                <a:spLocks/>
              </p:cNvSpPr>
              <p:nvPr/>
            </p:nvSpPr>
            <p:spPr bwMode="auto">
              <a:xfrm>
                <a:off x="3225" y="2235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10" name="Freeform 4699"/>
              <p:cNvSpPr>
                <a:spLocks/>
              </p:cNvSpPr>
              <p:nvPr/>
            </p:nvSpPr>
            <p:spPr bwMode="auto">
              <a:xfrm>
                <a:off x="3232" y="2235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11" name="Freeform 4700"/>
              <p:cNvSpPr>
                <a:spLocks/>
              </p:cNvSpPr>
              <p:nvPr/>
            </p:nvSpPr>
            <p:spPr bwMode="auto">
              <a:xfrm>
                <a:off x="3232" y="2235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12" name="Freeform 4701"/>
              <p:cNvSpPr>
                <a:spLocks/>
              </p:cNvSpPr>
              <p:nvPr/>
            </p:nvSpPr>
            <p:spPr bwMode="auto">
              <a:xfrm>
                <a:off x="3232" y="2228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13" name="Freeform 4702"/>
              <p:cNvSpPr>
                <a:spLocks/>
              </p:cNvSpPr>
              <p:nvPr/>
            </p:nvSpPr>
            <p:spPr bwMode="auto">
              <a:xfrm>
                <a:off x="3232" y="2225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14" name="Freeform 4703"/>
              <p:cNvSpPr>
                <a:spLocks/>
              </p:cNvSpPr>
              <p:nvPr/>
            </p:nvSpPr>
            <p:spPr bwMode="auto">
              <a:xfrm>
                <a:off x="3225" y="2225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15" name="Freeform 4704"/>
              <p:cNvSpPr>
                <a:spLocks/>
              </p:cNvSpPr>
              <p:nvPr/>
            </p:nvSpPr>
            <p:spPr bwMode="auto">
              <a:xfrm>
                <a:off x="3223" y="2228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16" name="Freeform 4705"/>
              <p:cNvSpPr>
                <a:spLocks/>
              </p:cNvSpPr>
              <p:nvPr/>
            </p:nvSpPr>
            <p:spPr bwMode="auto">
              <a:xfrm>
                <a:off x="3321" y="2295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17" name="Freeform 4706"/>
              <p:cNvSpPr>
                <a:spLocks/>
              </p:cNvSpPr>
              <p:nvPr/>
            </p:nvSpPr>
            <p:spPr bwMode="auto">
              <a:xfrm>
                <a:off x="3324" y="2295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18" name="Freeform 4707"/>
              <p:cNvSpPr>
                <a:spLocks/>
              </p:cNvSpPr>
              <p:nvPr/>
            </p:nvSpPr>
            <p:spPr bwMode="auto">
              <a:xfrm>
                <a:off x="3331" y="2295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19" name="Freeform 4708"/>
              <p:cNvSpPr>
                <a:spLocks/>
              </p:cNvSpPr>
              <p:nvPr/>
            </p:nvSpPr>
            <p:spPr bwMode="auto">
              <a:xfrm>
                <a:off x="3331" y="2295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20" name="Freeform 4709"/>
              <p:cNvSpPr>
                <a:spLocks/>
              </p:cNvSpPr>
              <p:nvPr/>
            </p:nvSpPr>
            <p:spPr bwMode="auto">
              <a:xfrm>
                <a:off x="3331" y="2288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21" name="Freeform 4710"/>
              <p:cNvSpPr>
                <a:spLocks/>
              </p:cNvSpPr>
              <p:nvPr/>
            </p:nvSpPr>
            <p:spPr bwMode="auto">
              <a:xfrm>
                <a:off x="3331" y="2285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22" name="Freeform 4711"/>
              <p:cNvSpPr>
                <a:spLocks/>
              </p:cNvSpPr>
              <p:nvPr/>
            </p:nvSpPr>
            <p:spPr bwMode="auto">
              <a:xfrm>
                <a:off x="3324" y="2285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23" name="Freeform 4712"/>
              <p:cNvSpPr>
                <a:spLocks/>
              </p:cNvSpPr>
              <p:nvPr/>
            </p:nvSpPr>
            <p:spPr bwMode="auto">
              <a:xfrm>
                <a:off x="3321" y="2288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24" name="Freeform 4713"/>
              <p:cNvSpPr>
                <a:spLocks/>
              </p:cNvSpPr>
              <p:nvPr/>
            </p:nvSpPr>
            <p:spPr bwMode="auto">
              <a:xfrm>
                <a:off x="3321" y="2269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25" name="Freeform 4714"/>
              <p:cNvSpPr>
                <a:spLocks/>
              </p:cNvSpPr>
              <p:nvPr/>
            </p:nvSpPr>
            <p:spPr bwMode="auto">
              <a:xfrm>
                <a:off x="3324" y="2269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26" name="Freeform 4715"/>
              <p:cNvSpPr>
                <a:spLocks/>
              </p:cNvSpPr>
              <p:nvPr/>
            </p:nvSpPr>
            <p:spPr bwMode="auto">
              <a:xfrm>
                <a:off x="3331" y="2269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27" name="Freeform 4716"/>
              <p:cNvSpPr>
                <a:spLocks/>
              </p:cNvSpPr>
              <p:nvPr/>
            </p:nvSpPr>
            <p:spPr bwMode="auto">
              <a:xfrm>
                <a:off x="3331" y="2269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28" name="Freeform 4717"/>
              <p:cNvSpPr>
                <a:spLocks/>
              </p:cNvSpPr>
              <p:nvPr/>
            </p:nvSpPr>
            <p:spPr bwMode="auto">
              <a:xfrm>
                <a:off x="3331" y="2262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29" name="Freeform 4718"/>
              <p:cNvSpPr>
                <a:spLocks/>
              </p:cNvSpPr>
              <p:nvPr/>
            </p:nvSpPr>
            <p:spPr bwMode="auto">
              <a:xfrm>
                <a:off x="3331" y="2260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30" name="Freeform 4719"/>
              <p:cNvSpPr>
                <a:spLocks/>
              </p:cNvSpPr>
              <p:nvPr/>
            </p:nvSpPr>
            <p:spPr bwMode="auto">
              <a:xfrm>
                <a:off x="3324" y="2260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31" name="Freeform 4720"/>
              <p:cNvSpPr>
                <a:spLocks/>
              </p:cNvSpPr>
              <p:nvPr/>
            </p:nvSpPr>
            <p:spPr bwMode="auto">
              <a:xfrm>
                <a:off x="3321" y="2262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32" name="Freeform 4721"/>
              <p:cNvSpPr>
                <a:spLocks/>
              </p:cNvSpPr>
              <p:nvPr/>
            </p:nvSpPr>
            <p:spPr bwMode="auto">
              <a:xfrm>
                <a:off x="3317" y="2381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33" name="Freeform 4722"/>
              <p:cNvSpPr>
                <a:spLocks/>
              </p:cNvSpPr>
              <p:nvPr/>
            </p:nvSpPr>
            <p:spPr bwMode="auto">
              <a:xfrm>
                <a:off x="3320" y="2381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34" name="Freeform 4723"/>
              <p:cNvSpPr>
                <a:spLocks/>
              </p:cNvSpPr>
              <p:nvPr/>
            </p:nvSpPr>
            <p:spPr bwMode="auto">
              <a:xfrm>
                <a:off x="3327" y="2381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6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35" name="Freeform 4724"/>
              <p:cNvSpPr>
                <a:spLocks/>
              </p:cNvSpPr>
              <p:nvPr/>
            </p:nvSpPr>
            <p:spPr bwMode="auto">
              <a:xfrm>
                <a:off x="3327" y="2381"/>
                <a:ext cx="9" cy="6"/>
              </a:xfrm>
              <a:custGeom>
                <a:avLst/>
                <a:gdLst>
                  <a:gd name="T0" fmla="*/ 6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6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6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36" name="Freeform 4725"/>
              <p:cNvSpPr>
                <a:spLocks/>
              </p:cNvSpPr>
              <p:nvPr/>
            </p:nvSpPr>
            <p:spPr bwMode="auto">
              <a:xfrm>
                <a:off x="3327" y="2374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37" name="Freeform 4726"/>
              <p:cNvSpPr>
                <a:spLocks/>
              </p:cNvSpPr>
              <p:nvPr/>
            </p:nvSpPr>
            <p:spPr bwMode="auto">
              <a:xfrm>
                <a:off x="3327" y="2371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38" name="Freeform 4727"/>
              <p:cNvSpPr>
                <a:spLocks/>
              </p:cNvSpPr>
              <p:nvPr/>
            </p:nvSpPr>
            <p:spPr bwMode="auto">
              <a:xfrm>
                <a:off x="3320" y="2371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39" name="Freeform 4728"/>
              <p:cNvSpPr>
                <a:spLocks/>
              </p:cNvSpPr>
              <p:nvPr/>
            </p:nvSpPr>
            <p:spPr bwMode="auto">
              <a:xfrm>
                <a:off x="3317" y="2374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40" name="Freeform 4729"/>
              <p:cNvSpPr>
                <a:spLocks/>
              </p:cNvSpPr>
              <p:nvPr/>
            </p:nvSpPr>
            <p:spPr bwMode="auto">
              <a:xfrm>
                <a:off x="3326" y="2359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41" name="Freeform 4730"/>
              <p:cNvSpPr>
                <a:spLocks/>
              </p:cNvSpPr>
              <p:nvPr/>
            </p:nvSpPr>
            <p:spPr bwMode="auto">
              <a:xfrm>
                <a:off x="3328" y="2359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42" name="Freeform 4731"/>
              <p:cNvSpPr>
                <a:spLocks/>
              </p:cNvSpPr>
              <p:nvPr/>
            </p:nvSpPr>
            <p:spPr bwMode="auto">
              <a:xfrm>
                <a:off x="3335" y="2359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43" name="Freeform 4732"/>
              <p:cNvSpPr>
                <a:spLocks/>
              </p:cNvSpPr>
              <p:nvPr/>
            </p:nvSpPr>
            <p:spPr bwMode="auto">
              <a:xfrm>
                <a:off x="3335" y="2359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44" name="Freeform 4733"/>
              <p:cNvSpPr>
                <a:spLocks/>
              </p:cNvSpPr>
              <p:nvPr/>
            </p:nvSpPr>
            <p:spPr bwMode="auto">
              <a:xfrm>
                <a:off x="3335" y="2353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45" name="Freeform 4734"/>
              <p:cNvSpPr>
                <a:spLocks/>
              </p:cNvSpPr>
              <p:nvPr/>
            </p:nvSpPr>
            <p:spPr bwMode="auto">
              <a:xfrm>
                <a:off x="3335" y="2350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46" name="Freeform 4735"/>
              <p:cNvSpPr>
                <a:spLocks/>
              </p:cNvSpPr>
              <p:nvPr/>
            </p:nvSpPr>
            <p:spPr bwMode="auto">
              <a:xfrm>
                <a:off x="3328" y="2350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47" name="Freeform 4736"/>
              <p:cNvSpPr>
                <a:spLocks/>
              </p:cNvSpPr>
              <p:nvPr/>
            </p:nvSpPr>
            <p:spPr bwMode="auto">
              <a:xfrm>
                <a:off x="3326" y="2353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48" name="Freeform 4737"/>
              <p:cNvSpPr>
                <a:spLocks/>
              </p:cNvSpPr>
              <p:nvPr/>
            </p:nvSpPr>
            <p:spPr bwMode="auto">
              <a:xfrm>
                <a:off x="3313" y="2342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49" name="Freeform 4738"/>
              <p:cNvSpPr>
                <a:spLocks/>
              </p:cNvSpPr>
              <p:nvPr/>
            </p:nvSpPr>
            <p:spPr bwMode="auto">
              <a:xfrm>
                <a:off x="3315" y="2342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50" name="Freeform 4739"/>
              <p:cNvSpPr>
                <a:spLocks/>
              </p:cNvSpPr>
              <p:nvPr/>
            </p:nvSpPr>
            <p:spPr bwMode="auto">
              <a:xfrm>
                <a:off x="3322" y="2342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51" name="Freeform 4740"/>
              <p:cNvSpPr>
                <a:spLocks/>
              </p:cNvSpPr>
              <p:nvPr/>
            </p:nvSpPr>
            <p:spPr bwMode="auto">
              <a:xfrm>
                <a:off x="3322" y="2342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52" name="Freeform 4741"/>
              <p:cNvSpPr>
                <a:spLocks/>
              </p:cNvSpPr>
              <p:nvPr/>
            </p:nvSpPr>
            <p:spPr bwMode="auto">
              <a:xfrm>
                <a:off x="3322" y="2335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53" name="Freeform 4742"/>
              <p:cNvSpPr>
                <a:spLocks/>
              </p:cNvSpPr>
              <p:nvPr/>
            </p:nvSpPr>
            <p:spPr bwMode="auto">
              <a:xfrm>
                <a:off x="3322" y="2332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54" name="Freeform 4743"/>
              <p:cNvSpPr>
                <a:spLocks/>
              </p:cNvSpPr>
              <p:nvPr/>
            </p:nvSpPr>
            <p:spPr bwMode="auto">
              <a:xfrm>
                <a:off x="3315" y="2332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55" name="Freeform 4744"/>
              <p:cNvSpPr>
                <a:spLocks/>
              </p:cNvSpPr>
              <p:nvPr/>
            </p:nvSpPr>
            <p:spPr bwMode="auto">
              <a:xfrm>
                <a:off x="3313" y="2335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56" name="Freeform 4745"/>
              <p:cNvSpPr>
                <a:spLocks/>
              </p:cNvSpPr>
              <p:nvPr/>
            </p:nvSpPr>
            <p:spPr bwMode="auto">
              <a:xfrm>
                <a:off x="3321" y="2321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57" name="Freeform 4746"/>
              <p:cNvSpPr>
                <a:spLocks/>
              </p:cNvSpPr>
              <p:nvPr/>
            </p:nvSpPr>
            <p:spPr bwMode="auto">
              <a:xfrm>
                <a:off x="3324" y="2321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58" name="Freeform 4747"/>
              <p:cNvSpPr>
                <a:spLocks/>
              </p:cNvSpPr>
              <p:nvPr/>
            </p:nvSpPr>
            <p:spPr bwMode="auto">
              <a:xfrm>
                <a:off x="3331" y="2321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59" name="Freeform 4748"/>
              <p:cNvSpPr>
                <a:spLocks/>
              </p:cNvSpPr>
              <p:nvPr/>
            </p:nvSpPr>
            <p:spPr bwMode="auto">
              <a:xfrm>
                <a:off x="3331" y="2321"/>
                <a:ext cx="9" cy="6"/>
              </a:xfrm>
              <a:custGeom>
                <a:avLst/>
                <a:gdLst>
                  <a:gd name="T0" fmla="*/ 7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7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7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60" name="Freeform 4749"/>
              <p:cNvSpPr>
                <a:spLocks/>
              </p:cNvSpPr>
              <p:nvPr/>
            </p:nvSpPr>
            <p:spPr bwMode="auto">
              <a:xfrm>
                <a:off x="3331" y="2314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61" name="Freeform 4750"/>
              <p:cNvSpPr>
                <a:spLocks/>
              </p:cNvSpPr>
              <p:nvPr/>
            </p:nvSpPr>
            <p:spPr bwMode="auto">
              <a:xfrm>
                <a:off x="3331" y="2311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62" name="Freeform 4751"/>
              <p:cNvSpPr>
                <a:spLocks/>
              </p:cNvSpPr>
              <p:nvPr/>
            </p:nvSpPr>
            <p:spPr bwMode="auto">
              <a:xfrm>
                <a:off x="3324" y="2311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63" name="Freeform 4752"/>
              <p:cNvSpPr>
                <a:spLocks/>
              </p:cNvSpPr>
              <p:nvPr/>
            </p:nvSpPr>
            <p:spPr bwMode="auto">
              <a:xfrm>
                <a:off x="3321" y="2314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64" name="Freeform 4753"/>
              <p:cNvSpPr>
                <a:spLocks/>
              </p:cNvSpPr>
              <p:nvPr/>
            </p:nvSpPr>
            <p:spPr bwMode="auto">
              <a:xfrm>
                <a:off x="3223" y="2321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2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2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65" name="Freeform 4754"/>
              <p:cNvSpPr>
                <a:spLocks/>
              </p:cNvSpPr>
              <p:nvPr/>
            </p:nvSpPr>
            <p:spPr bwMode="auto">
              <a:xfrm>
                <a:off x="3225" y="2321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66" name="Freeform 4755"/>
              <p:cNvSpPr>
                <a:spLocks/>
              </p:cNvSpPr>
              <p:nvPr/>
            </p:nvSpPr>
            <p:spPr bwMode="auto">
              <a:xfrm>
                <a:off x="3232" y="2321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67" name="Freeform 4756"/>
              <p:cNvSpPr>
                <a:spLocks/>
              </p:cNvSpPr>
              <p:nvPr/>
            </p:nvSpPr>
            <p:spPr bwMode="auto">
              <a:xfrm>
                <a:off x="3232" y="2321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68" name="Freeform 4757"/>
              <p:cNvSpPr>
                <a:spLocks/>
              </p:cNvSpPr>
              <p:nvPr/>
            </p:nvSpPr>
            <p:spPr bwMode="auto">
              <a:xfrm>
                <a:off x="3232" y="2314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69" name="Freeform 4758"/>
              <p:cNvSpPr>
                <a:spLocks/>
              </p:cNvSpPr>
              <p:nvPr/>
            </p:nvSpPr>
            <p:spPr bwMode="auto">
              <a:xfrm>
                <a:off x="3232" y="2311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70" name="Freeform 4759"/>
              <p:cNvSpPr>
                <a:spLocks/>
              </p:cNvSpPr>
              <p:nvPr/>
            </p:nvSpPr>
            <p:spPr bwMode="auto">
              <a:xfrm>
                <a:off x="3225" y="2311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71" name="Freeform 4760"/>
              <p:cNvSpPr>
                <a:spLocks/>
              </p:cNvSpPr>
              <p:nvPr/>
            </p:nvSpPr>
            <p:spPr bwMode="auto">
              <a:xfrm>
                <a:off x="3223" y="2314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72" name="Freeform 4761"/>
              <p:cNvSpPr>
                <a:spLocks/>
              </p:cNvSpPr>
              <p:nvPr/>
            </p:nvSpPr>
            <p:spPr bwMode="auto">
              <a:xfrm>
                <a:off x="3218" y="2381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73" name="Freeform 4762"/>
              <p:cNvSpPr>
                <a:spLocks/>
              </p:cNvSpPr>
              <p:nvPr/>
            </p:nvSpPr>
            <p:spPr bwMode="auto">
              <a:xfrm>
                <a:off x="3221" y="2381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74" name="Freeform 4763"/>
              <p:cNvSpPr>
                <a:spLocks/>
              </p:cNvSpPr>
              <p:nvPr/>
            </p:nvSpPr>
            <p:spPr bwMode="auto">
              <a:xfrm>
                <a:off x="3228" y="2381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75" name="Freeform 4764"/>
              <p:cNvSpPr>
                <a:spLocks/>
              </p:cNvSpPr>
              <p:nvPr/>
            </p:nvSpPr>
            <p:spPr bwMode="auto">
              <a:xfrm>
                <a:off x="3228" y="2381"/>
                <a:ext cx="9" cy="6"/>
              </a:xfrm>
              <a:custGeom>
                <a:avLst/>
                <a:gdLst>
                  <a:gd name="T0" fmla="*/ 7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7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7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76" name="Freeform 4765"/>
              <p:cNvSpPr>
                <a:spLocks/>
              </p:cNvSpPr>
              <p:nvPr/>
            </p:nvSpPr>
            <p:spPr bwMode="auto">
              <a:xfrm>
                <a:off x="3228" y="2374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77" name="Freeform 4766"/>
              <p:cNvSpPr>
                <a:spLocks/>
              </p:cNvSpPr>
              <p:nvPr/>
            </p:nvSpPr>
            <p:spPr bwMode="auto">
              <a:xfrm>
                <a:off x="3228" y="2371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78" name="Freeform 4767"/>
              <p:cNvSpPr>
                <a:spLocks/>
              </p:cNvSpPr>
              <p:nvPr/>
            </p:nvSpPr>
            <p:spPr bwMode="auto">
              <a:xfrm>
                <a:off x="3221" y="2371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79" name="Freeform 4768"/>
              <p:cNvSpPr>
                <a:spLocks/>
              </p:cNvSpPr>
              <p:nvPr/>
            </p:nvSpPr>
            <p:spPr bwMode="auto">
              <a:xfrm>
                <a:off x="3218" y="2374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80" name="Freeform 4769"/>
              <p:cNvSpPr>
                <a:spLocks/>
              </p:cNvSpPr>
              <p:nvPr/>
            </p:nvSpPr>
            <p:spPr bwMode="auto">
              <a:xfrm>
                <a:off x="3227" y="2359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81" name="Freeform 4770"/>
              <p:cNvSpPr>
                <a:spLocks/>
              </p:cNvSpPr>
              <p:nvPr/>
            </p:nvSpPr>
            <p:spPr bwMode="auto">
              <a:xfrm>
                <a:off x="3230" y="2359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82" name="Freeform 4771"/>
              <p:cNvSpPr>
                <a:spLocks/>
              </p:cNvSpPr>
              <p:nvPr/>
            </p:nvSpPr>
            <p:spPr bwMode="auto">
              <a:xfrm>
                <a:off x="3236" y="2359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83" name="Freeform 4772"/>
              <p:cNvSpPr>
                <a:spLocks/>
              </p:cNvSpPr>
              <p:nvPr/>
            </p:nvSpPr>
            <p:spPr bwMode="auto">
              <a:xfrm>
                <a:off x="3236" y="2359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84" name="Freeform 4773"/>
              <p:cNvSpPr>
                <a:spLocks/>
              </p:cNvSpPr>
              <p:nvPr/>
            </p:nvSpPr>
            <p:spPr bwMode="auto">
              <a:xfrm>
                <a:off x="3236" y="2353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85" name="Freeform 4774"/>
              <p:cNvSpPr>
                <a:spLocks/>
              </p:cNvSpPr>
              <p:nvPr/>
            </p:nvSpPr>
            <p:spPr bwMode="auto">
              <a:xfrm>
                <a:off x="3236" y="2350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86" name="Freeform 4775"/>
              <p:cNvSpPr>
                <a:spLocks/>
              </p:cNvSpPr>
              <p:nvPr/>
            </p:nvSpPr>
            <p:spPr bwMode="auto">
              <a:xfrm>
                <a:off x="3230" y="2350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87" name="Freeform 4776"/>
              <p:cNvSpPr>
                <a:spLocks/>
              </p:cNvSpPr>
              <p:nvPr/>
            </p:nvSpPr>
            <p:spPr bwMode="auto">
              <a:xfrm>
                <a:off x="3227" y="2353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88" name="Freeform 4777"/>
              <p:cNvSpPr>
                <a:spLocks/>
              </p:cNvSpPr>
              <p:nvPr/>
            </p:nvSpPr>
            <p:spPr bwMode="auto">
              <a:xfrm>
                <a:off x="3214" y="2342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89" name="Freeform 4778"/>
              <p:cNvSpPr>
                <a:spLocks/>
              </p:cNvSpPr>
              <p:nvPr/>
            </p:nvSpPr>
            <p:spPr bwMode="auto">
              <a:xfrm>
                <a:off x="3217" y="2342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90" name="Freeform 4779"/>
              <p:cNvSpPr>
                <a:spLocks/>
              </p:cNvSpPr>
              <p:nvPr/>
            </p:nvSpPr>
            <p:spPr bwMode="auto">
              <a:xfrm>
                <a:off x="3224" y="2342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91" name="Freeform 4780"/>
              <p:cNvSpPr>
                <a:spLocks/>
              </p:cNvSpPr>
              <p:nvPr/>
            </p:nvSpPr>
            <p:spPr bwMode="auto">
              <a:xfrm>
                <a:off x="3224" y="2342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92" name="Freeform 4781"/>
              <p:cNvSpPr>
                <a:spLocks/>
              </p:cNvSpPr>
              <p:nvPr/>
            </p:nvSpPr>
            <p:spPr bwMode="auto">
              <a:xfrm>
                <a:off x="3224" y="2335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93" name="Freeform 4782"/>
              <p:cNvSpPr>
                <a:spLocks/>
              </p:cNvSpPr>
              <p:nvPr/>
            </p:nvSpPr>
            <p:spPr bwMode="auto">
              <a:xfrm>
                <a:off x="3224" y="2332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94" name="Freeform 4783"/>
              <p:cNvSpPr>
                <a:spLocks/>
              </p:cNvSpPr>
              <p:nvPr/>
            </p:nvSpPr>
            <p:spPr bwMode="auto">
              <a:xfrm>
                <a:off x="3217" y="2332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95" name="Freeform 4784"/>
              <p:cNvSpPr>
                <a:spLocks/>
              </p:cNvSpPr>
              <p:nvPr/>
            </p:nvSpPr>
            <p:spPr bwMode="auto">
              <a:xfrm>
                <a:off x="3214" y="2335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96" name="Freeform 4785"/>
              <p:cNvSpPr>
                <a:spLocks/>
              </p:cNvSpPr>
              <p:nvPr/>
            </p:nvSpPr>
            <p:spPr bwMode="auto">
              <a:xfrm>
                <a:off x="3223" y="2295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97" name="Freeform 4786"/>
              <p:cNvSpPr>
                <a:spLocks/>
              </p:cNvSpPr>
              <p:nvPr/>
            </p:nvSpPr>
            <p:spPr bwMode="auto">
              <a:xfrm>
                <a:off x="3225" y="2295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98" name="Freeform 4787"/>
              <p:cNvSpPr>
                <a:spLocks/>
              </p:cNvSpPr>
              <p:nvPr/>
            </p:nvSpPr>
            <p:spPr bwMode="auto">
              <a:xfrm>
                <a:off x="3232" y="2295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599" name="Freeform 4788"/>
              <p:cNvSpPr>
                <a:spLocks/>
              </p:cNvSpPr>
              <p:nvPr/>
            </p:nvSpPr>
            <p:spPr bwMode="auto">
              <a:xfrm>
                <a:off x="3232" y="2295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00" name="Freeform 4789"/>
              <p:cNvSpPr>
                <a:spLocks/>
              </p:cNvSpPr>
              <p:nvPr/>
            </p:nvSpPr>
            <p:spPr bwMode="auto">
              <a:xfrm>
                <a:off x="3232" y="2288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01" name="Freeform 4790"/>
              <p:cNvSpPr>
                <a:spLocks/>
              </p:cNvSpPr>
              <p:nvPr/>
            </p:nvSpPr>
            <p:spPr bwMode="auto">
              <a:xfrm>
                <a:off x="3232" y="2285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02" name="Freeform 4791"/>
              <p:cNvSpPr>
                <a:spLocks/>
              </p:cNvSpPr>
              <p:nvPr/>
            </p:nvSpPr>
            <p:spPr bwMode="auto">
              <a:xfrm>
                <a:off x="3225" y="2285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03" name="Freeform 4792"/>
              <p:cNvSpPr>
                <a:spLocks/>
              </p:cNvSpPr>
              <p:nvPr/>
            </p:nvSpPr>
            <p:spPr bwMode="auto">
              <a:xfrm>
                <a:off x="3223" y="2288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04" name="Freeform 4793"/>
              <p:cNvSpPr>
                <a:spLocks/>
              </p:cNvSpPr>
              <p:nvPr/>
            </p:nvSpPr>
            <p:spPr bwMode="auto">
              <a:xfrm>
                <a:off x="3223" y="2269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05" name="Freeform 4794"/>
              <p:cNvSpPr>
                <a:spLocks/>
              </p:cNvSpPr>
              <p:nvPr/>
            </p:nvSpPr>
            <p:spPr bwMode="auto">
              <a:xfrm>
                <a:off x="3225" y="2269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06" name="Freeform 4795"/>
              <p:cNvSpPr>
                <a:spLocks/>
              </p:cNvSpPr>
              <p:nvPr/>
            </p:nvSpPr>
            <p:spPr bwMode="auto">
              <a:xfrm>
                <a:off x="3232" y="2269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07" name="Freeform 4796"/>
              <p:cNvSpPr>
                <a:spLocks/>
              </p:cNvSpPr>
              <p:nvPr/>
            </p:nvSpPr>
            <p:spPr bwMode="auto">
              <a:xfrm>
                <a:off x="3232" y="2269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08" name="Freeform 4797"/>
              <p:cNvSpPr>
                <a:spLocks/>
              </p:cNvSpPr>
              <p:nvPr/>
            </p:nvSpPr>
            <p:spPr bwMode="auto">
              <a:xfrm>
                <a:off x="3232" y="2262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09" name="Freeform 4798"/>
              <p:cNvSpPr>
                <a:spLocks/>
              </p:cNvSpPr>
              <p:nvPr/>
            </p:nvSpPr>
            <p:spPr bwMode="auto">
              <a:xfrm>
                <a:off x="3232" y="2260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10" name="Freeform 4799"/>
              <p:cNvSpPr>
                <a:spLocks/>
              </p:cNvSpPr>
              <p:nvPr/>
            </p:nvSpPr>
            <p:spPr bwMode="auto">
              <a:xfrm>
                <a:off x="3225" y="2260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11" name="Freeform 4800"/>
              <p:cNvSpPr>
                <a:spLocks/>
              </p:cNvSpPr>
              <p:nvPr/>
            </p:nvSpPr>
            <p:spPr bwMode="auto">
              <a:xfrm>
                <a:off x="3223" y="2262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12" name="Freeform 4801"/>
              <p:cNvSpPr>
                <a:spLocks/>
              </p:cNvSpPr>
              <p:nvPr/>
            </p:nvSpPr>
            <p:spPr bwMode="auto">
              <a:xfrm>
                <a:off x="3416" y="2321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3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3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13" name="Freeform 4802"/>
              <p:cNvSpPr>
                <a:spLocks/>
              </p:cNvSpPr>
              <p:nvPr/>
            </p:nvSpPr>
            <p:spPr bwMode="auto">
              <a:xfrm>
                <a:off x="3419" y="2321"/>
                <a:ext cx="6" cy="9"/>
              </a:xfrm>
              <a:custGeom>
                <a:avLst/>
                <a:gdLst>
                  <a:gd name="T0" fmla="*/ 0 w 6"/>
                  <a:gd name="T1" fmla="*/ 6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6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14" name="Freeform 4803"/>
              <p:cNvSpPr>
                <a:spLocks/>
              </p:cNvSpPr>
              <p:nvPr/>
            </p:nvSpPr>
            <p:spPr bwMode="auto">
              <a:xfrm>
                <a:off x="3425" y="2321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15" name="Freeform 4804"/>
              <p:cNvSpPr>
                <a:spLocks/>
              </p:cNvSpPr>
              <p:nvPr/>
            </p:nvSpPr>
            <p:spPr bwMode="auto">
              <a:xfrm>
                <a:off x="3425" y="2321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16" name="Freeform 4805"/>
              <p:cNvSpPr>
                <a:spLocks/>
              </p:cNvSpPr>
              <p:nvPr/>
            </p:nvSpPr>
            <p:spPr bwMode="auto">
              <a:xfrm>
                <a:off x="3425" y="2314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17" name="Freeform 4806"/>
              <p:cNvSpPr>
                <a:spLocks/>
              </p:cNvSpPr>
              <p:nvPr/>
            </p:nvSpPr>
            <p:spPr bwMode="auto">
              <a:xfrm>
                <a:off x="3425" y="2311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18" name="Freeform 4807"/>
              <p:cNvSpPr>
                <a:spLocks/>
              </p:cNvSpPr>
              <p:nvPr/>
            </p:nvSpPr>
            <p:spPr bwMode="auto">
              <a:xfrm>
                <a:off x="3419" y="2311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19" name="Freeform 4808"/>
              <p:cNvSpPr>
                <a:spLocks/>
              </p:cNvSpPr>
              <p:nvPr/>
            </p:nvSpPr>
            <p:spPr bwMode="auto">
              <a:xfrm>
                <a:off x="3416" y="2314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20" name="Freeform 4809"/>
              <p:cNvSpPr>
                <a:spLocks/>
              </p:cNvSpPr>
              <p:nvPr/>
            </p:nvSpPr>
            <p:spPr bwMode="auto">
              <a:xfrm>
                <a:off x="3412" y="2381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2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2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21" name="Freeform 4810"/>
              <p:cNvSpPr>
                <a:spLocks/>
              </p:cNvSpPr>
              <p:nvPr/>
            </p:nvSpPr>
            <p:spPr bwMode="auto">
              <a:xfrm>
                <a:off x="3414" y="2381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22" name="Freeform 4811"/>
              <p:cNvSpPr>
                <a:spLocks/>
              </p:cNvSpPr>
              <p:nvPr/>
            </p:nvSpPr>
            <p:spPr bwMode="auto">
              <a:xfrm>
                <a:off x="3421" y="2381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23" name="Freeform 4812"/>
              <p:cNvSpPr>
                <a:spLocks/>
              </p:cNvSpPr>
              <p:nvPr/>
            </p:nvSpPr>
            <p:spPr bwMode="auto">
              <a:xfrm>
                <a:off x="3421" y="2381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24" name="Freeform 4813"/>
              <p:cNvSpPr>
                <a:spLocks/>
              </p:cNvSpPr>
              <p:nvPr/>
            </p:nvSpPr>
            <p:spPr bwMode="auto">
              <a:xfrm>
                <a:off x="3421" y="2374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25" name="Freeform 4814"/>
              <p:cNvSpPr>
                <a:spLocks/>
              </p:cNvSpPr>
              <p:nvPr/>
            </p:nvSpPr>
            <p:spPr bwMode="auto">
              <a:xfrm>
                <a:off x="3421" y="2371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26" name="Freeform 4815"/>
              <p:cNvSpPr>
                <a:spLocks/>
              </p:cNvSpPr>
              <p:nvPr/>
            </p:nvSpPr>
            <p:spPr bwMode="auto">
              <a:xfrm>
                <a:off x="3414" y="2371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27" name="Freeform 4816"/>
              <p:cNvSpPr>
                <a:spLocks/>
              </p:cNvSpPr>
              <p:nvPr/>
            </p:nvSpPr>
            <p:spPr bwMode="auto">
              <a:xfrm>
                <a:off x="3412" y="2374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28" name="Freeform 4817"/>
              <p:cNvSpPr>
                <a:spLocks/>
              </p:cNvSpPr>
              <p:nvPr/>
            </p:nvSpPr>
            <p:spPr bwMode="auto">
              <a:xfrm>
                <a:off x="3420" y="2359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29" name="Freeform 4818"/>
              <p:cNvSpPr>
                <a:spLocks/>
              </p:cNvSpPr>
              <p:nvPr/>
            </p:nvSpPr>
            <p:spPr bwMode="auto">
              <a:xfrm>
                <a:off x="3423" y="2359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30" name="Freeform 4819"/>
              <p:cNvSpPr>
                <a:spLocks/>
              </p:cNvSpPr>
              <p:nvPr/>
            </p:nvSpPr>
            <p:spPr bwMode="auto">
              <a:xfrm>
                <a:off x="3430" y="2359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31" name="Freeform 4820"/>
              <p:cNvSpPr>
                <a:spLocks/>
              </p:cNvSpPr>
              <p:nvPr/>
            </p:nvSpPr>
            <p:spPr bwMode="auto">
              <a:xfrm>
                <a:off x="3430" y="2359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32" name="Freeform 4821"/>
              <p:cNvSpPr>
                <a:spLocks/>
              </p:cNvSpPr>
              <p:nvPr/>
            </p:nvSpPr>
            <p:spPr bwMode="auto">
              <a:xfrm>
                <a:off x="3430" y="2353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6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33" name="Freeform 4822"/>
              <p:cNvSpPr>
                <a:spLocks/>
              </p:cNvSpPr>
              <p:nvPr/>
            </p:nvSpPr>
            <p:spPr bwMode="auto">
              <a:xfrm>
                <a:off x="3430" y="2350"/>
                <a:ext cx="6" cy="9"/>
              </a:xfrm>
              <a:custGeom>
                <a:avLst/>
                <a:gdLst>
                  <a:gd name="T0" fmla="*/ 6 w 6"/>
                  <a:gd name="T1" fmla="*/ 3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34" name="Freeform 4823"/>
              <p:cNvSpPr>
                <a:spLocks/>
              </p:cNvSpPr>
              <p:nvPr/>
            </p:nvSpPr>
            <p:spPr bwMode="auto">
              <a:xfrm>
                <a:off x="3423" y="2350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35" name="Freeform 4824"/>
              <p:cNvSpPr>
                <a:spLocks/>
              </p:cNvSpPr>
              <p:nvPr/>
            </p:nvSpPr>
            <p:spPr bwMode="auto">
              <a:xfrm>
                <a:off x="3420" y="2353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36" name="Freeform 4825"/>
              <p:cNvSpPr>
                <a:spLocks/>
              </p:cNvSpPr>
              <p:nvPr/>
            </p:nvSpPr>
            <p:spPr bwMode="auto">
              <a:xfrm>
                <a:off x="3407" y="2342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37" name="Freeform 4826"/>
              <p:cNvSpPr>
                <a:spLocks/>
              </p:cNvSpPr>
              <p:nvPr/>
            </p:nvSpPr>
            <p:spPr bwMode="auto">
              <a:xfrm>
                <a:off x="3410" y="2342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38" name="Freeform 4827"/>
              <p:cNvSpPr>
                <a:spLocks/>
              </p:cNvSpPr>
              <p:nvPr/>
            </p:nvSpPr>
            <p:spPr bwMode="auto">
              <a:xfrm>
                <a:off x="3417" y="2342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639" name="Freeform 4828"/>
              <p:cNvSpPr>
                <a:spLocks/>
              </p:cNvSpPr>
              <p:nvPr/>
            </p:nvSpPr>
            <p:spPr bwMode="auto">
              <a:xfrm>
                <a:off x="3417" y="2342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24645" name="Group 4829"/>
            <p:cNvGrpSpPr>
              <a:grpSpLocks/>
            </p:cNvGrpSpPr>
            <p:nvPr/>
          </p:nvGrpSpPr>
          <p:grpSpPr bwMode="auto">
            <a:xfrm>
              <a:off x="3223" y="2105"/>
              <a:ext cx="477" cy="290"/>
              <a:chOff x="3223" y="2105"/>
              <a:chExt cx="477" cy="290"/>
            </a:xfrm>
          </p:grpSpPr>
          <p:sp>
            <p:nvSpPr>
              <p:cNvPr id="25240" name="Freeform 4830"/>
              <p:cNvSpPr>
                <a:spLocks/>
              </p:cNvSpPr>
              <p:nvPr/>
            </p:nvSpPr>
            <p:spPr bwMode="auto">
              <a:xfrm>
                <a:off x="3417" y="2335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41" name="Freeform 4831"/>
              <p:cNvSpPr>
                <a:spLocks/>
              </p:cNvSpPr>
              <p:nvPr/>
            </p:nvSpPr>
            <p:spPr bwMode="auto">
              <a:xfrm>
                <a:off x="3417" y="2332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42" name="Freeform 4832"/>
              <p:cNvSpPr>
                <a:spLocks/>
              </p:cNvSpPr>
              <p:nvPr/>
            </p:nvSpPr>
            <p:spPr bwMode="auto">
              <a:xfrm>
                <a:off x="3410" y="2332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43" name="Freeform 4833"/>
              <p:cNvSpPr>
                <a:spLocks/>
              </p:cNvSpPr>
              <p:nvPr/>
            </p:nvSpPr>
            <p:spPr bwMode="auto">
              <a:xfrm>
                <a:off x="3407" y="2335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44" name="Freeform 4834"/>
              <p:cNvSpPr>
                <a:spLocks/>
              </p:cNvSpPr>
              <p:nvPr/>
            </p:nvSpPr>
            <p:spPr bwMode="auto">
              <a:xfrm>
                <a:off x="3416" y="2295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45" name="Freeform 4835"/>
              <p:cNvSpPr>
                <a:spLocks/>
              </p:cNvSpPr>
              <p:nvPr/>
            </p:nvSpPr>
            <p:spPr bwMode="auto">
              <a:xfrm>
                <a:off x="3419" y="2295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7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46" name="Freeform 4836"/>
              <p:cNvSpPr>
                <a:spLocks/>
              </p:cNvSpPr>
              <p:nvPr/>
            </p:nvSpPr>
            <p:spPr bwMode="auto">
              <a:xfrm>
                <a:off x="3425" y="2295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47" name="Freeform 4837"/>
              <p:cNvSpPr>
                <a:spLocks/>
              </p:cNvSpPr>
              <p:nvPr/>
            </p:nvSpPr>
            <p:spPr bwMode="auto">
              <a:xfrm>
                <a:off x="3425" y="2295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48" name="Freeform 4838"/>
              <p:cNvSpPr>
                <a:spLocks/>
              </p:cNvSpPr>
              <p:nvPr/>
            </p:nvSpPr>
            <p:spPr bwMode="auto">
              <a:xfrm>
                <a:off x="3425" y="2288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49" name="Freeform 4839"/>
              <p:cNvSpPr>
                <a:spLocks/>
              </p:cNvSpPr>
              <p:nvPr/>
            </p:nvSpPr>
            <p:spPr bwMode="auto">
              <a:xfrm>
                <a:off x="3425" y="2285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50" name="Freeform 4840"/>
              <p:cNvSpPr>
                <a:spLocks/>
              </p:cNvSpPr>
              <p:nvPr/>
            </p:nvSpPr>
            <p:spPr bwMode="auto">
              <a:xfrm>
                <a:off x="3419" y="2285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51" name="Freeform 4841"/>
              <p:cNvSpPr>
                <a:spLocks/>
              </p:cNvSpPr>
              <p:nvPr/>
            </p:nvSpPr>
            <p:spPr bwMode="auto">
              <a:xfrm>
                <a:off x="3416" y="2288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52" name="Freeform 4842"/>
              <p:cNvSpPr>
                <a:spLocks/>
              </p:cNvSpPr>
              <p:nvPr/>
            </p:nvSpPr>
            <p:spPr bwMode="auto">
              <a:xfrm>
                <a:off x="3416" y="2269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53" name="Freeform 4843"/>
              <p:cNvSpPr>
                <a:spLocks/>
              </p:cNvSpPr>
              <p:nvPr/>
            </p:nvSpPr>
            <p:spPr bwMode="auto">
              <a:xfrm>
                <a:off x="3419" y="2269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54" name="Freeform 4844"/>
              <p:cNvSpPr>
                <a:spLocks/>
              </p:cNvSpPr>
              <p:nvPr/>
            </p:nvSpPr>
            <p:spPr bwMode="auto">
              <a:xfrm>
                <a:off x="3425" y="2269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55" name="Freeform 4845"/>
              <p:cNvSpPr>
                <a:spLocks/>
              </p:cNvSpPr>
              <p:nvPr/>
            </p:nvSpPr>
            <p:spPr bwMode="auto">
              <a:xfrm>
                <a:off x="3425" y="2269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56" name="Freeform 4846"/>
              <p:cNvSpPr>
                <a:spLocks/>
              </p:cNvSpPr>
              <p:nvPr/>
            </p:nvSpPr>
            <p:spPr bwMode="auto">
              <a:xfrm>
                <a:off x="3425" y="2262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57" name="Freeform 4847"/>
              <p:cNvSpPr>
                <a:spLocks/>
              </p:cNvSpPr>
              <p:nvPr/>
            </p:nvSpPr>
            <p:spPr bwMode="auto">
              <a:xfrm>
                <a:off x="3425" y="2260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58" name="Freeform 4848"/>
              <p:cNvSpPr>
                <a:spLocks/>
              </p:cNvSpPr>
              <p:nvPr/>
            </p:nvSpPr>
            <p:spPr bwMode="auto">
              <a:xfrm>
                <a:off x="3419" y="2260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2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2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59" name="Freeform 4849"/>
              <p:cNvSpPr>
                <a:spLocks/>
              </p:cNvSpPr>
              <p:nvPr/>
            </p:nvSpPr>
            <p:spPr bwMode="auto">
              <a:xfrm>
                <a:off x="3416" y="2262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60" name="Freeform 4850"/>
              <p:cNvSpPr>
                <a:spLocks/>
              </p:cNvSpPr>
              <p:nvPr/>
            </p:nvSpPr>
            <p:spPr bwMode="auto">
              <a:xfrm>
                <a:off x="3326" y="2115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2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2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61" name="Freeform 4851"/>
              <p:cNvSpPr>
                <a:spLocks/>
              </p:cNvSpPr>
              <p:nvPr/>
            </p:nvSpPr>
            <p:spPr bwMode="auto">
              <a:xfrm>
                <a:off x="3328" y="2115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62" name="Freeform 4852"/>
              <p:cNvSpPr>
                <a:spLocks/>
              </p:cNvSpPr>
              <p:nvPr/>
            </p:nvSpPr>
            <p:spPr bwMode="auto">
              <a:xfrm>
                <a:off x="3335" y="2115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63" name="Freeform 4853"/>
              <p:cNvSpPr>
                <a:spLocks/>
              </p:cNvSpPr>
              <p:nvPr/>
            </p:nvSpPr>
            <p:spPr bwMode="auto">
              <a:xfrm>
                <a:off x="3335" y="2115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64" name="Freeform 4854"/>
              <p:cNvSpPr>
                <a:spLocks/>
              </p:cNvSpPr>
              <p:nvPr/>
            </p:nvSpPr>
            <p:spPr bwMode="auto">
              <a:xfrm>
                <a:off x="3335" y="2108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65" name="Freeform 4855"/>
              <p:cNvSpPr>
                <a:spLocks/>
              </p:cNvSpPr>
              <p:nvPr/>
            </p:nvSpPr>
            <p:spPr bwMode="auto">
              <a:xfrm>
                <a:off x="3335" y="2105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66" name="Freeform 4856"/>
              <p:cNvSpPr>
                <a:spLocks/>
              </p:cNvSpPr>
              <p:nvPr/>
            </p:nvSpPr>
            <p:spPr bwMode="auto">
              <a:xfrm>
                <a:off x="3328" y="2105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67" name="Freeform 4857"/>
              <p:cNvSpPr>
                <a:spLocks/>
              </p:cNvSpPr>
              <p:nvPr/>
            </p:nvSpPr>
            <p:spPr bwMode="auto">
              <a:xfrm>
                <a:off x="3326" y="2108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68" name="Freeform 4858"/>
              <p:cNvSpPr>
                <a:spLocks/>
              </p:cNvSpPr>
              <p:nvPr/>
            </p:nvSpPr>
            <p:spPr bwMode="auto">
              <a:xfrm>
                <a:off x="3321" y="2209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69" name="Freeform 4859"/>
              <p:cNvSpPr>
                <a:spLocks/>
              </p:cNvSpPr>
              <p:nvPr/>
            </p:nvSpPr>
            <p:spPr bwMode="auto">
              <a:xfrm>
                <a:off x="3324" y="2209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70" name="Freeform 4860"/>
              <p:cNvSpPr>
                <a:spLocks/>
              </p:cNvSpPr>
              <p:nvPr/>
            </p:nvSpPr>
            <p:spPr bwMode="auto">
              <a:xfrm>
                <a:off x="3331" y="2209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71" name="Freeform 4861"/>
              <p:cNvSpPr>
                <a:spLocks/>
              </p:cNvSpPr>
              <p:nvPr/>
            </p:nvSpPr>
            <p:spPr bwMode="auto">
              <a:xfrm>
                <a:off x="3331" y="2209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72" name="Freeform 4862"/>
              <p:cNvSpPr>
                <a:spLocks/>
              </p:cNvSpPr>
              <p:nvPr/>
            </p:nvSpPr>
            <p:spPr bwMode="auto">
              <a:xfrm>
                <a:off x="3331" y="2202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73" name="Freeform 4863"/>
              <p:cNvSpPr>
                <a:spLocks/>
              </p:cNvSpPr>
              <p:nvPr/>
            </p:nvSpPr>
            <p:spPr bwMode="auto">
              <a:xfrm>
                <a:off x="3331" y="2200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74" name="Freeform 4864"/>
              <p:cNvSpPr>
                <a:spLocks/>
              </p:cNvSpPr>
              <p:nvPr/>
            </p:nvSpPr>
            <p:spPr bwMode="auto">
              <a:xfrm>
                <a:off x="3324" y="2200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75" name="Freeform 4865"/>
              <p:cNvSpPr>
                <a:spLocks/>
              </p:cNvSpPr>
              <p:nvPr/>
            </p:nvSpPr>
            <p:spPr bwMode="auto">
              <a:xfrm>
                <a:off x="3321" y="2202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76" name="Freeform 4866"/>
              <p:cNvSpPr>
                <a:spLocks/>
              </p:cNvSpPr>
              <p:nvPr/>
            </p:nvSpPr>
            <p:spPr bwMode="auto">
              <a:xfrm>
                <a:off x="3321" y="2175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77" name="Freeform 4867"/>
              <p:cNvSpPr>
                <a:spLocks/>
              </p:cNvSpPr>
              <p:nvPr/>
            </p:nvSpPr>
            <p:spPr bwMode="auto">
              <a:xfrm>
                <a:off x="3324" y="2175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78" name="Freeform 4868"/>
              <p:cNvSpPr>
                <a:spLocks/>
              </p:cNvSpPr>
              <p:nvPr/>
            </p:nvSpPr>
            <p:spPr bwMode="auto">
              <a:xfrm>
                <a:off x="3331" y="2175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79" name="Freeform 4869"/>
              <p:cNvSpPr>
                <a:spLocks/>
              </p:cNvSpPr>
              <p:nvPr/>
            </p:nvSpPr>
            <p:spPr bwMode="auto">
              <a:xfrm>
                <a:off x="3331" y="2175"/>
                <a:ext cx="9" cy="6"/>
              </a:xfrm>
              <a:custGeom>
                <a:avLst/>
                <a:gdLst>
                  <a:gd name="T0" fmla="*/ 7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7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7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80" name="Freeform 4870"/>
              <p:cNvSpPr>
                <a:spLocks/>
              </p:cNvSpPr>
              <p:nvPr/>
            </p:nvSpPr>
            <p:spPr bwMode="auto">
              <a:xfrm>
                <a:off x="3331" y="2168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81" name="Freeform 4871"/>
              <p:cNvSpPr>
                <a:spLocks/>
              </p:cNvSpPr>
              <p:nvPr/>
            </p:nvSpPr>
            <p:spPr bwMode="auto">
              <a:xfrm>
                <a:off x="3331" y="2165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82" name="Freeform 4872"/>
              <p:cNvSpPr>
                <a:spLocks/>
              </p:cNvSpPr>
              <p:nvPr/>
            </p:nvSpPr>
            <p:spPr bwMode="auto">
              <a:xfrm>
                <a:off x="3324" y="2165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83" name="Freeform 4873"/>
              <p:cNvSpPr>
                <a:spLocks/>
              </p:cNvSpPr>
              <p:nvPr/>
            </p:nvSpPr>
            <p:spPr bwMode="auto">
              <a:xfrm>
                <a:off x="3321" y="2168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84" name="Freeform 4874"/>
              <p:cNvSpPr>
                <a:spLocks/>
              </p:cNvSpPr>
              <p:nvPr/>
            </p:nvSpPr>
            <p:spPr bwMode="auto">
              <a:xfrm>
                <a:off x="3326" y="2144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85" name="Freeform 4875"/>
              <p:cNvSpPr>
                <a:spLocks/>
              </p:cNvSpPr>
              <p:nvPr/>
            </p:nvSpPr>
            <p:spPr bwMode="auto">
              <a:xfrm>
                <a:off x="3328" y="2144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86" name="Freeform 4876"/>
              <p:cNvSpPr>
                <a:spLocks/>
              </p:cNvSpPr>
              <p:nvPr/>
            </p:nvSpPr>
            <p:spPr bwMode="auto">
              <a:xfrm>
                <a:off x="3335" y="2144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87" name="Freeform 4877"/>
              <p:cNvSpPr>
                <a:spLocks/>
              </p:cNvSpPr>
              <p:nvPr/>
            </p:nvSpPr>
            <p:spPr bwMode="auto">
              <a:xfrm>
                <a:off x="3335" y="2144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88" name="Freeform 4878"/>
              <p:cNvSpPr>
                <a:spLocks/>
              </p:cNvSpPr>
              <p:nvPr/>
            </p:nvSpPr>
            <p:spPr bwMode="auto">
              <a:xfrm>
                <a:off x="3335" y="2138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89" name="Freeform 4879"/>
              <p:cNvSpPr>
                <a:spLocks/>
              </p:cNvSpPr>
              <p:nvPr/>
            </p:nvSpPr>
            <p:spPr bwMode="auto">
              <a:xfrm>
                <a:off x="3335" y="2135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90" name="Freeform 4880"/>
              <p:cNvSpPr>
                <a:spLocks/>
              </p:cNvSpPr>
              <p:nvPr/>
            </p:nvSpPr>
            <p:spPr bwMode="auto">
              <a:xfrm>
                <a:off x="3328" y="2135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91" name="Freeform 4881"/>
              <p:cNvSpPr>
                <a:spLocks/>
              </p:cNvSpPr>
              <p:nvPr/>
            </p:nvSpPr>
            <p:spPr bwMode="auto">
              <a:xfrm>
                <a:off x="3326" y="2138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92" name="Freeform 4882"/>
              <p:cNvSpPr>
                <a:spLocks/>
              </p:cNvSpPr>
              <p:nvPr/>
            </p:nvSpPr>
            <p:spPr bwMode="auto">
              <a:xfrm>
                <a:off x="3223" y="2209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93" name="Freeform 4883"/>
              <p:cNvSpPr>
                <a:spLocks/>
              </p:cNvSpPr>
              <p:nvPr/>
            </p:nvSpPr>
            <p:spPr bwMode="auto">
              <a:xfrm>
                <a:off x="3225" y="2209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94" name="Freeform 4884"/>
              <p:cNvSpPr>
                <a:spLocks/>
              </p:cNvSpPr>
              <p:nvPr/>
            </p:nvSpPr>
            <p:spPr bwMode="auto">
              <a:xfrm>
                <a:off x="3232" y="2209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95" name="Freeform 4885"/>
              <p:cNvSpPr>
                <a:spLocks/>
              </p:cNvSpPr>
              <p:nvPr/>
            </p:nvSpPr>
            <p:spPr bwMode="auto">
              <a:xfrm>
                <a:off x="3232" y="2209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96" name="Freeform 4886"/>
              <p:cNvSpPr>
                <a:spLocks/>
              </p:cNvSpPr>
              <p:nvPr/>
            </p:nvSpPr>
            <p:spPr bwMode="auto">
              <a:xfrm>
                <a:off x="3232" y="2202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97" name="Freeform 4887"/>
              <p:cNvSpPr>
                <a:spLocks/>
              </p:cNvSpPr>
              <p:nvPr/>
            </p:nvSpPr>
            <p:spPr bwMode="auto">
              <a:xfrm>
                <a:off x="3232" y="2200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98" name="Freeform 4888"/>
              <p:cNvSpPr>
                <a:spLocks/>
              </p:cNvSpPr>
              <p:nvPr/>
            </p:nvSpPr>
            <p:spPr bwMode="auto">
              <a:xfrm>
                <a:off x="3225" y="2200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99" name="Freeform 4889"/>
              <p:cNvSpPr>
                <a:spLocks/>
              </p:cNvSpPr>
              <p:nvPr/>
            </p:nvSpPr>
            <p:spPr bwMode="auto">
              <a:xfrm>
                <a:off x="3223" y="2202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00" name="Freeform 4890"/>
              <p:cNvSpPr>
                <a:spLocks/>
              </p:cNvSpPr>
              <p:nvPr/>
            </p:nvSpPr>
            <p:spPr bwMode="auto">
              <a:xfrm>
                <a:off x="3223" y="2175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2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2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01" name="Freeform 4891"/>
              <p:cNvSpPr>
                <a:spLocks/>
              </p:cNvSpPr>
              <p:nvPr/>
            </p:nvSpPr>
            <p:spPr bwMode="auto">
              <a:xfrm>
                <a:off x="3225" y="2175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02" name="Freeform 4892"/>
              <p:cNvSpPr>
                <a:spLocks/>
              </p:cNvSpPr>
              <p:nvPr/>
            </p:nvSpPr>
            <p:spPr bwMode="auto">
              <a:xfrm>
                <a:off x="3232" y="2175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03" name="Freeform 4893"/>
              <p:cNvSpPr>
                <a:spLocks/>
              </p:cNvSpPr>
              <p:nvPr/>
            </p:nvSpPr>
            <p:spPr bwMode="auto">
              <a:xfrm>
                <a:off x="3232" y="2175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04" name="Freeform 4894"/>
              <p:cNvSpPr>
                <a:spLocks/>
              </p:cNvSpPr>
              <p:nvPr/>
            </p:nvSpPr>
            <p:spPr bwMode="auto">
              <a:xfrm>
                <a:off x="3232" y="2168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05" name="Freeform 4895"/>
              <p:cNvSpPr>
                <a:spLocks/>
              </p:cNvSpPr>
              <p:nvPr/>
            </p:nvSpPr>
            <p:spPr bwMode="auto">
              <a:xfrm>
                <a:off x="3232" y="2165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06" name="Freeform 4896"/>
              <p:cNvSpPr>
                <a:spLocks/>
              </p:cNvSpPr>
              <p:nvPr/>
            </p:nvSpPr>
            <p:spPr bwMode="auto">
              <a:xfrm>
                <a:off x="3225" y="2165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07" name="Freeform 4897"/>
              <p:cNvSpPr>
                <a:spLocks/>
              </p:cNvSpPr>
              <p:nvPr/>
            </p:nvSpPr>
            <p:spPr bwMode="auto">
              <a:xfrm>
                <a:off x="3223" y="2168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08" name="Freeform 4898"/>
              <p:cNvSpPr>
                <a:spLocks/>
              </p:cNvSpPr>
              <p:nvPr/>
            </p:nvSpPr>
            <p:spPr bwMode="auto">
              <a:xfrm>
                <a:off x="3287" y="2218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09" name="Freeform 4899"/>
              <p:cNvSpPr>
                <a:spLocks/>
              </p:cNvSpPr>
              <p:nvPr/>
            </p:nvSpPr>
            <p:spPr bwMode="auto">
              <a:xfrm>
                <a:off x="3290" y="2218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10" name="Freeform 4900"/>
              <p:cNvSpPr>
                <a:spLocks/>
              </p:cNvSpPr>
              <p:nvPr/>
            </p:nvSpPr>
            <p:spPr bwMode="auto">
              <a:xfrm>
                <a:off x="3297" y="2218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6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11" name="Freeform 4901"/>
              <p:cNvSpPr>
                <a:spLocks/>
              </p:cNvSpPr>
              <p:nvPr/>
            </p:nvSpPr>
            <p:spPr bwMode="auto">
              <a:xfrm>
                <a:off x="3297" y="2218"/>
                <a:ext cx="9" cy="6"/>
              </a:xfrm>
              <a:custGeom>
                <a:avLst/>
                <a:gdLst>
                  <a:gd name="T0" fmla="*/ 6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6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6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12" name="Freeform 4902"/>
              <p:cNvSpPr>
                <a:spLocks/>
              </p:cNvSpPr>
              <p:nvPr/>
            </p:nvSpPr>
            <p:spPr bwMode="auto">
              <a:xfrm>
                <a:off x="3297" y="2211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13" name="Freeform 4903"/>
              <p:cNvSpPr>
                <a:spLocks/>
              </p:cNvSpPr>
              <p:nvPr/>
            </p:nvSpPr>
            <p:spPr bwMode="auto">
              <a:xfrm>
                <a:off x="3297" y="2208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14" name="Freeform 4904"/>
              <p:cNvSpPr>
                <a:spLocks/>
              </p:cNvSpPr>
              <p:nvPr/>
            </p:nvSpPr>
            <p:spPr bwMode="auto">
              <a:xfrm>
                <a:off x="3290" y="2208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15" name="Freeform 4905"/>
              <p:cNvSpPr>
                <a:spLocks/>
              </p:cNvSpPr>
              <p:nvPr/>
            </p:nvSpPr>
            <p:spPr bwMode="auto">
              <a:xfrm>
                <a:off x="3287" y="2211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16" name="Freeform 4906"/>
              <p:cNvSpPr>
                <a:spLocks/>
              </p:cNvSpPr>
              <p:nvPr/>
            </p:nvSpPr>
            <p:spPr bwMode="auto">
              <a:xfrm>
                <a:off x="3227" y="2115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3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3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17" name="Freeform 4907"/>
              <p:cNvSpPr>
                <a:spLocks/>
              </p:cNvSpPr>
              <p:nvPr/>
            </p:nvSpPr>
            <p:spPr bwMode="auto">
              <a:xfrm>
                <a:off x="3230" y="2115"/>
                <a:ext cx="6" cy="9"/>
              </a:xfrm>
              <a:custGeom>
                <a:avLst/>
                <a:gdLst>
                  <a:gd name="T0" fmla="*/ 0 w 6"/>
                  <a:gd name="T1" fmla="*/ 6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6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18" name="Freeform 4908"/>
              <p:cNvSpPr>
                <a:spLocks/>
              </p:cNvSpPr>
              <p:nvPr/>
            </p:nvSpPr>
            <p:spPr bwMode="auto">
              <a:xfrm>
                <a:off x="3236" y="2115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19" name="Freeform 4909"/>
              <p:cNvSpPr>
                <a:spLocks/>
              </p:cNvSpPr>
              <p:nvPr/>
            </p:nvSpPr>
            <p:spPr bwMode="auto">
              <a:xfrm>
                <a:off x="3236" y="2115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20" name="Freeform 4910"/>
              <p:cNvSpPr>
                <a:spLocks/>
              </p:cNvSpPr>
              <p:nvPr/>
            </p:nvSpPr>
            <p:spPr bwMode="auto">
              <a:xfrm>
                <a:off x="3236" y="2108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21" name="Freeform 4911"/>
              <p:cNvSpPr>
                <a:spLocks/>
              </p:cNvSpPr>
              <p:nvPr/>
            </p:nvSpPr>
            <p:spPr bwMode="auto">
              <a:xfrm>
                <a:off x="3236" y="2105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22" name="Freeform 4912"/>
              <p:cNvSpPr>
                <a:spLocks/>
              </p:cNvSpPr>
              <p:nvPr/>
            </p:nvSpPr>
            <p:spPr bwMode="auto">
              <a:xfrm>
                <a:off x="3230" y="2105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23" name="Freeform 4913"/>
              <p:cNvSpPr>
                <a:spLocks/>
              </p:cNvSpPr>
              <p:nvPr/>
            </p:nvSpPr>
            <p:spPr bwMode="auto">
              <a:xfrm>
                <a:off x="3227" y="2108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24" name="Freeform 4914"/>
              <p:cNvSpPr>
                <a:spLocks/>
              </p:cNvSpPr>
              <p:nvPr/>
            </p:nvSpPr>
            <p:spPr bwMode="auto">
              <a:xfrm>
                <a:off x="3227" y="2144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25" name="Freeform 4915"/>
              <p:cNvSpPr>
                <a:spLocks/>
              </p:cNvSpPr>
              <p:nvPr/>
            </p:nvSpPr>
            <p:spPr bwMode="auto">
              <a:xfrm>
                <a:off x="3230" y="2144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26" name="Freeform 4916"/>
              <p:cNvSpPr>
                <a:spLocks/>
              </p:cNvSpPr>
              <p:nvPr/>
            </p:nvSpPr>
            <p:spPr bwMode="auto">
              <a:xfrm>
                <a:off x="3236" y="2144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27" name="Freeform 4917"/>
              <p:cNvSpPr>
                <a:spLocks/>
              </p:cNvSpPr>
              <p:nvPr/>
            </p:nvSpPr>
            <p:spPr bwMode="auto">
              <a:xfrm>
                <a:off x="3236" y="2144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28" name="Freeform 4918"/>
              <p:cNvSpPr>
                <a:spLocks/>
              </p:cNvSpPr>
              <p:nvPr/>
            </p:nvSpPr>
            <p:spPr bwMode="auto">
              <a:xfrm>
                <a:off x="3236" y="2138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29" name="Freeform 4919"/>
              <p:cNvSpPr>
                <a:spLocks/>
              </p:cNvSpPr>
              <p:nvPr/>
            </p:nvSpPr>
            <p:spPr bwMode="auto">
              <a:xfrm>
                <a:off x="3236" y="2135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30" name="Freeform 4920"/>
              <p:cNvSpPr>
                <a:spLocks/>
              </p:cNvSpPr>
              <p:nvPr/>
            </p:nvSpPr>
            <p:spPr bwMode="auto">
              <a:xfrm>
                <a:off x="3230" y="2135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31" name="Freeform 4921"/>
              <p:cNvSpPr>
                <a:spLocks/>
              </p:cNvSpPr>
              <p:nvPr/>
            </p:nvSpPr>
            <p:spPr bwMode="auto">
              <a:xfrm>
                <a:off x="3227" y="2138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32" name="Freeform 4922"/>
              <p:cNvSpPr>
                <a:spLocks/>
              </p:cNvSpPr>
              <p:nvPr/>
            </p:nvSpPr>
            <p:spPr bwMode="auto">
              <a:xfrm>
                <a:off x="3386" y="2187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33" name="Freeform 4923"/>
              <p:cNvSpPr>
                <a:spLocks/>
              </p:cNvSpPr>
              <p:nvPr/>
            </p:nvSpPr>
            <p:spPr bwMode="auto">
              <a:xfrm>
                <a:off x="3388" y="2187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34" name="Freeform 4924"/>
              <p:cNvSpPr>
                <a:spLocks/>
              </p:cNvSpPr>
              <p:nvPr/>
            </p:nvSpPr>
            <p:spPr bwMode="auto">
              <a:xfrm>
                <a:off x="3395" y="2187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35" name="Freeform 4925"/>
              <p:cNvSpPr>
                <a:spLocks/>
              </p:cNvSpPr>
              <p:nvPr/>
            </p:nvSpPr>
            <p:spPr bwMode="auto">
              <a:xfrm>
                <a:off x="3395" y="2187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36" name="Freeform 4926"/>
              <p:cNvSpPr>
                <a:spLocks/>
              </p:cNvSpPr>
              <p:nvPr/>
            </p:nvSpPr>
            <p:spPr bwMode="auto">
              <a:xfrm>
                <a:off x="3395" y="2181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37" name="Freeform 4927"/>
              <p:cNvSpPr>
                <a:spLocks/>
              </p:cNvSpPr>
              <p:nvPr/>
            </p:nvSpPr>
            <p:spPr bwMode="auto">
              <a:xfrm>
                <a:off x="3395" y="2178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38" name="Freeform 4928"/>
              <p:cNvSpPr>
                <a:spLocks/>
              </p:cNvSpPr>
              <p:nvPr/>
            </p:nvSpPr>
            <p:spPr bwMode="auto">
              <a:xfrm>
                <a:off x="3388" y="2178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39" name="Freeform 4929"/>
              <p:cNvSpPr>
                <a:spLocks/>
              </p:cNvSpPr>
              <p:nvPr/>
            </p:nvSpPr>
            <p:spPr bwMode="auto">
              <a:xfrm>
                <a:off x="3386" y="2181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40" name="Freeform 4930"/>
              <p:cNvSpPr>
                <a:spLocks/>
              </p:cNvSpPr>
              <p:nvPr/>
            </p:nvSpPr>
            <p:spPr bwMode="auto">
              <a:xfrm>
                <a:off x="3416" y="2209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41" name="Freeform 4931"/>
              <p:cNvSpPr>
                <a:spLocks/>
              </p:cNvSpPr>
              <p:nvPr/>
            </p:nvSpPr>
            <p:spPr bwMode="auto">
              <a:xfrm>
                <a:off x="3419" y="2209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7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42" name="Freeform 4932"/>
              <p:cNvSpPr>
                <a:spLocks/>
              </p:cNvSpPr>
              <p:nvPr/>
            </p:nvSpPr>
            <p:spPr bwMode="auto">
              <a:xfrm>
                <a:off x="3425" y="2209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43" name="Freeform 4933"/>
              <p:cNvSpPr>
                <a:spLocks/>
              </p:cNvSpPr>
              <p:nvPr/>
            </p:nvSpPr>
            <p:spPr bwMode="auto">
              <a:xfrm>
                <a:off x="3425" y="2209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44" name="Freeform 4934"/>
              <p:cNvSpPr>
                <a:spLocks/>
              </p:cNvSpPr>
              <p:nvPr/>
            </p:nvSpPr>
            <p:spPr bwMode="auto">
              <a:xfrm>
                <a:off x="3425" y="2202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45" name="Freeform 4935"/>
              <p:cNvSpPr>
                <a:spLocks/>
              </p:cNvSpPr>
              <p:nvPr/>
            </p:nvSpPr>
            <p:spPr bwMode="auto">
              <a:xfrm>
                <a:off x="3425" y="2200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46" name="Freeform 4936"/>
              <p:cNvSpPr>
                <a:spLocks/>
              </p:cNvSpPr>
              <p:nvPr/>
            </p:nvSpPr>
            <p:spPr bwMode="auto">
              <a:xfrm>
                <a:off x="3419" y="2200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2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2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47" name="Freeform 4937"/>
              <p:cNvSpPr>
                <a:spLocks/>
              </p:cNvSpPr>
              <p:nvPr/>
            </p:nvSpPr>
            <p:spPr bwMode="auto">
              <a:xfrm>
                <a:off x="3416" y="2202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48" name="Freeform 4938"/>
              <p:cNvSpPr>
                <a:spLocks/>
              </p:cNvSpPr>
              <p:nvPr/>
            </p:nvSpPr>
            <p:spPr bwMode="auto">
              <a:xfrm>
                <a:off x="3416" y="2175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3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3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49" name="Freeform 4939"/>
              <p:cNvSpPr>
                <a:spLocks/>
              </p:cNvSpPr>
              <p:nvPr/>
            </p:nvSpPr>
            <p:spPr bwMode="auto">
              <a:xfrm>
                <a:off x="3419" y="2175"/>
                <a:ext cx="6" cy="9"/>
              </a:xfrm>
              <a:custGeom>
                <a:avLst/>
                <a:gdLst>
                  <a:gd name="T0" fmla="*/ 0 w 6"/>
                  <a:gd name="T1" fmla="*/ 6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6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50" name="Freeform 4940"/>
              <p:cNvSpPr>
                <a:spLocks/>
              </p:cNvSpPr>
              <p:nvPr/>
            </p:nvSpPr>
            <p:spPr bwMode="auto">
              <a:xfrm>
                <a:off x="3425" y="2175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51" name="Freeform 4941"/>
              <p:cNvSpPr>
                <a:spLocks/>
              </p:cNvSpPr>
              <p:nvPr/>
            </p:nvSpPr>
            <p:spPr bwMode="auto">
              <a:xfrm>
                <a:off x="3425" y="2175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52" name="Freeform 4942"/>
              <p:cNvSpPr>
                <a:spLocks/>
              </p:cNvSpPr>
              <p:nvPr/>
            </p:nvSpPr>
            <p:spPr bwMode="auto">
              <a:xfrm>
                <a:off x="3425" y="2168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53" name="Freeform 4943"/>
              <p:cNvSpPr>
                <a:spLocks/>
              </p:cNvSpPr>
              <p:nvPr/>
            </p:nvSpPr>
            <p:spPr bwMode="auto">
              <a:xfrm>
                <a:off x="3425" y="2165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54" name="Freeform 4944"/>
              <p:cNvSpPr>
                <a:spLocks/>
              </p:cNvSpPr>
              <p:nvPr/>
            </p:nvSpPr>
            <p:spPr bwMode="auto">
              <a:xfrm>
                <a:off x="3419" y="2165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55" name="Freeform 4945"/>
              <p:cNvSpPr>
                <a:spLocks/>
              </p:cNvSpPr>
              <p:nvPr/>
            </p:nvSpPr>
            <p:spPr bwMode="auto">
              <a:xfrm>
                <a:off x="3416" y="2168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56" name="Freeform 4946"/>
              <p:cNvSpPr>
                <a:spLocks/>
              </p:cNvSpPr>
              <p:nvPr/>
            </p:nvSpPr>
            <p:spPr bwMode="auto">
              <a:xfrm>
                <a:off x="3420" y="2115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57" name="Freeform 4947"/>
              <p:cNvSpPr>
                <a:spLocks/>
              </p:cNvSpPr>
              <p:nvPr/>
            </p:nvSpPr>
            <p:spPr bwMode="auto">
              <a:xfrm>
                <a:off x="3423" y="2115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58" name="Freeform 4948"/>
              <p:cNvSpPr>
                <a:spLocks/>
              </p:cNvSpPr>
              <p:nvPr/>
            </p:nvSpPr>
            <p:spPr bwMode="auto">
              <a:xfrm>
                <a:off x="3430" y="2115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6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59" name="Freeform 4949"/>
              <p:cNvSpPr>
                <a:spLocks/>
              </p:cNvSpPr>
              <p:nvPr/>
            </p:nvSpPr>
            <p:spPr bwMode="auto">
              <a:xfrm>
                <a:off x="3430" y="2115"/>
                <a:ext cx="9" cy="6"/>
              </a:xfrm>
              <a:custGeom>
                <a:avLst/>
                <a:gdLst>
                  <a:gd name="T0" fmla="*/ 6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6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6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60" name="Freeform 4950"/>
              <p:cNvSpPr>
                <a:spLocks/>
              </p:cNvSpPr>
              <p:nvPr/>
            </p:nvSpPr>
            <p:spPr bwMode="auto">
              <a:xfrm>
                <a:off x="3430" y="2108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61" name="Freeform 4951"/>
              <p:cNvSpPr>
                <a:spLocks/>
              </p:cNvSpPr>
              <p:nvPr/>
            </p:nvSpPr>
            <p:spPr bwMode="auto">
              <a:xfrm>
                <a:off x="3430" y="2105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62" name="Freeform 4952"/>
              <p:cNvSpPr>
                <a:spLocks/>
              </p:cNvSpPr>
              <p:nvPr/>
            </p:nvSpPr>
            <p:spPr bwMode="auto">
              <a:xfrm>
                <a:off x="3423" y="2105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63" name="Freeform 4953"/>
              <p:cNvSpPr>
                <a:spLocks/>
              </p:cNvSpPr>
              <p:nvPr/>
            </p:nvSpPr>
            <p:spPr bwMode="auto">
              <a:xfrm>
                <a:off x="3420" y="2108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64" name="Freeform 4954"/>
              <p:cNvSpPr>
                <a:spLocks/>
              </p:cNvSpPr>
              <p:nvPr/>
            </p:nvSpPr>
            <p:spPr bwMode="auto">
              <a:xfrm>
                <a:off x="3420" y="2144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65" name="Freeform 4955"/>
              <p:cNvSpPr>
                <a:spLocks/>
              </p:cNvSpPr>
              <p:nvPr/>
            </p:nvSpPr>
            <p:spPr bwMode="auto">
              <a:xfrm>
                <a:off x="3423" y="2144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66" name="Freeform 4956"/>
              <p:cNvSpPr>
                <a:spLocks/>
              </p:cNvSpPr>
              <p:nvPr/>
            </p:nvSpPr>
            <p:spPr bwMode="auto">
              <a:xfrm>
                <a:off x="3430" y="2144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67" name="Freeform 4957"/>
              <p:cNvSpPr>
                <a:spLocks/>
              </p:cNvSpPr>
              <p:nvPr/>
            </p:nvSpPr>
            <p:spPr bwMode="auto">
              <a:xfrm>
                <a:off x="3430" y="2144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68" name="Freeform 4958"/>
              <p:cNvSpPr>
                <a:spLocks/>
              </p:cNvSpPr>
              <p:nvPr/>
            </p:nvSpPr>
            <p:spPr bwMode="auto">
              <a:xfrm>
                <a:off x="3430" y="2138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6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69" name="Freeform 4959"/>
              <p:cNvSpPr>
                <a:spLocks/>
              </p:cNvSpPr>
              <p:nvPr/>
            </p:nvSpPr>
            <p:spPr bwMode="auto">
              <a:xfrm>
                <a:off x="3430" y="2135"/>
                <a:ext cx="6" cy="9"/>
              </a:xfrm>
              <a:custGeom>
                <a:avLst/>
                <a:gdLst>
                  <a:gd name="T0" fmla="*/ 6 w 6"/>
                  <a:gd name="T1" fmla="*/ 3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70" name="Freeform 4960"/>
              <p:cNvSpPr>
                <a:spLocks/>
              </p:cNvSpPr>
              <p:nvPr/>
            </p:nvSpPr>
            <p:spPr bwMode="auto">
              <a:xfrm>
                <a:off x="3423" y="2135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71" name="Freeform 4961"/>
              <p:cNvSpPr>
                <a:spLocks/>
              </p:cNvSpPr>
              <p:nvPr/>
            </p:nvSpPr>
            <p:spPr bwMode="auto">
              <a:xfrm>
                <a:off x="3420" y="2138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72" name="Freeform 4962"/>
              <p:cNvSpPr>
                <a:spLocks/>
              </p:cNvSpPr>
              <p:nvPr/>
            </p:nvSpPr>
            <p:spPr bwMode="auto">
              <a:xfrm>
                <a:off x="3613" y="2235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73" name="Freeform 4963"/>
              <p:cNvSpPr>
                <a:spLocks/>
              </p:cNvSpPr>
              <p:nvPr/>
            </p:nvSpPr>
            <p:spPr bwMode="auto">
              <a:xfrm>
                <a:off x="3616" y="2235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74" name="Freeform 4964"/>
              <p:cNvSpPr>
                <a:spLocks/>
              </p:cNvSpPr>
              <p:nvPr/>
            </p:nvSpPr>
            <p:spPr bwMode="auto">
              <a:xfrm>
                <a:off x="3623" y="2235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75" name="Freeform 4965"/>
              <p:cNvSpPr>
                <a:spLocks/>
              </p:cNvSpPr>
              <p:nvPr/>
            </p:nvSpPr>
            <p:spPr bwMode="auto">
              <a:xfrm>
                <a:off x="3623" y="2235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76" name="Freeform 4966"/>
              <p:cNvSpPr>
                <a:spLocks/>
              </p:cNvSpPr>
              <p:nvPr/>
            </p:nvSpPr>
            <p:spPr bwMode="auto">
              <a:xfrm>
                <a:off x="3623" y="2228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77" name="Freeform 4967"/>
              <p:cNvSpPr>
                <a:spLocks/>
              </p:cNvSpPr>
              <p:nvPr/>
            </p:nvSpPr>
            <p:spPr bwMode="auto">
              <a:xfrm>
                <a:off x="3623" y="2225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78" name="Freeform 4968"/>
              <p:cNvSpPr>
                <a:spLocks/>
              </p:cNvSpPr>
              <p:nvPr/>
            </p:nvSpPr>
            <p:spPr bwMode="auto">
              <a:xfrm>
                <a:off x="3616" y="2225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79" name="Freeform 4969"/>
              <p:cNvSpPr>
                <a:spLocks/>
              </p:cNvSpPr>
              <p:nvPr/>
            </p:nvSpPr>
            <p:spPr bwMode="auto">
              <a:xfrm>
                <a:off x="3613" y="2228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80" name="Line 4970"/>
              <p:cNvSpPr>
                <a:spLocks noChangeShapeType="1"/>
              </p:cNvSpPr>
              <p:nvPr/>
            </p:nvSpPr>
            <p:spPr bwMode="auto">
              <a:xfrm flipV="1">
                <a:off x="3699" y="2226"/>
                <a:ext cx="1" cy="169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81" name="Freeform 4971"/>
              <p:cNvSpPr>
                <a:spLocks/>
              </p:cNvSpPr>
              <p:nvPr/>
            </p:nvSpPr>
            <p:spPr bwMode="auto">
              <a:xfrm>
                <a:off x="3515" y="2235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82" name="Freeform 4972"/>
              <p:cNvSpPr>
                <a:spLocks/>
              </p:cNvSpPr>
              <p:nvPr/>
            </p:nvSpPr>
            <p:spPr bwMode="auto">
              <a:xfrm>
                <a:off x="3517" y="2235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83" name="Freeform 4973"/>
              <p:cNvSpPr>
                <a:spLocks/>
              </p:cNvSpPr>
              <p:nvPr/>
            </p:nvSpPr>
            <p:spPr bwMode="auto">
              <a:xfrm>
                <a:off x="3524" y="2235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84" name="Freeform 4974"/>
              <p:cNvSpPr>
                <a:spLocks/>
              </p:cNvSpPr>
              <p:nvPr/>
            </p:nvSpPr>
            <p:spPr bwMode="auto">
              <a:xfrm>
                <a:off x="3524" y="2235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85" name="Freeform 4975"/>
              <p:cNvSpPr>
                <a:spLocks/>
              </p:cNvSpPr>
              <p:nvPr/>
            </p:nvSpPr>
            <p:spPr bwMode="auto">
              <a:xfrm>
                <a:off x="3524" y="2228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86" name="Freeform 4976"/>
              <p:cNvSpPr>
                <a:spLocks/>
              </p:cNvSpPr>
              <p:nvPr/>
            </p:nvSpPr>
            <p:spPr bwMode="auto">
              <a:xfrm>
                <a:off x="3524" y="2225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87" name="Freeform 4977"/>
              <p:cNvSpPr>
                <a:spLocks/>
              </p:cNvSpPr>
              <p:nvPr/>
            </p:nvSpPr>
            <p:spPr bwMode="auto">
              <a:xfrm>
                <a:off x="3517" y="2225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88" name="Freeform 4978"/>
              <p:cNvSpPr>
                <a:spLocks/>
              </p:cNvSpPr>
              <p:nvPr/>
            </p:nvSpPr>
            <p:spPr bwMode="auto">
              <a:xfrm>
                <a:off x="3515" y="2228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89" name="Freeform 4979"/>
              <p:cNvSpPr>
                <a:spLocks/>
              </p:cNvSpPr>
              <p:nvPr/>
            </p:nvSpPr>
            <p:spPr bwMode="auto">
              <a:xfrm>
                <a:off x="3570" y="2368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90" name="Freeform 4980"/>
              <p:cNvSpPr>
                <a:spLocks/>
              </p:cNvSpPr>
              <p:nvPr/>
            </p:nvSpPr>
            <p:spPr bwMode="auto">
              <a:xfrm>
                <a:off x="3573" y="2368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91" name="Freeform 4981"/>
              <p:cNvSpPr>
                <a:spLocks/>
              </p:cNvSpPr>
              <p:nvPr/>
            </p:nvSpPr>
            <p:spPr bwMode="auto">
              <a:xfrm>
                <a:off x="3580" y="2368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92" name="Freeform 4982"/>
              <p:cNvSpPr>
                <a:spLocks/>
              </p:cNvSpPr>
              <p:nvPr/>
            </p:nvSpPr>
            <p:spPr bwMode="auto">
              <a:xfrm>
                <a:off x="3580" y="2368"/>
                <a:ext cx="9" cy="6"/>
              </a:xfrm>
              <a:custGeom>
                <a:avLst/>
                <a:gdLst>
                  <a:gd name="T0" fmla="*/ 7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7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7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93" name="Freeform 4983"/>
              <p:cNvSpPr>
                <a:spLocks/>
              </p:cNvSpPr>
              <p:nvPr/>
            </p:nvSpPr>
            <p:spPr bwMode="auto">
              <a:xfrm>
                <a:off x="3580" y="2361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94" name="Freeform 4984"/>
              <p:cNvSpPr>
                <a:spLocks/>
              </p:cNvSpPr>
              <p:nvPr/>
            </p:nvSpPr>
            <p:spPr bwMode="auto">
              <a:xfrm>
                <a:off x="3580" y="2358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95" name="Freeform 4985"/>
              <p:cNvSpPr>
                <a:spLocks/>
              </p:cNvSpPr>
              <p:nvPr/>
            </p:nvSpPr>
            <p:spPr bwMode="auto">
              <a:xfrm>
                <a:off x="3573" y="2358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96" name="Freeform 4986"/>
              <p:cNvSpPr>
                <a:spLocks/>
              </p:cNvSpPr>
              <p:nvPr/>
            </p:nvSpPr>
            <p:spPr bwMode="auto">
              <a:xfrm>
                <a:off x="3570" y="2361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97" name="Freeform 4987"/>
              <p:cNvSpPr>
                <a:spLocks/>
              </p:cNvSpPr>
              <p:nvPr/>
            </p:nvSpPr>
            <p:spPr bwMode="auto">
              <a:xfrm>
                <a:off x="3515" y="2321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2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2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98" name="Freeform 4988"/>
              <p:cNvSpPr>
                <a:spLocks/>
              </p:cNvSpPr>
              <p:nvPr/>
            </p:nvSpPr>
            <p:spPr bwMode="auto">
              <a:xfrm>
                <a:off x="3517" y="2321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399" name="Freeform 4989"/>
              <p:cNvSpPr>
                <a:spLocks/>
              </p:cNvSpPr>
              <p:nvPr/>
            </p:nvSpPr>
            <p:spPr bwMode="auto">
              <a:xfrm>
                <a:off x="3524" y="2321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00" name="Freeform 4990"/>
              <p:cNvSpPr>
                <a:spLocks/>
              </p:cNvSpPr>
              <p:nvPr/>
            </p:nvSpPr>
            <p:spPr bwMode="auto">
              <a:xfrm>
                <a:off x="3524" y="2321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01" name="Freeform 4991"/>
              <p:cNvSpPr>
                <a:spLocks/>
              </p:cNvSpPr>
              <p:nvPr/>
            </p:nvSpPr>
            <p:spPr bwMode="auto">
              <a:xfrm>
                <a:off x="3524" y="2314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02" name="Freeform 4992"/>
              <p:cNvSpPr>
                <a:spLocks/>
              </p:cNvSpPr>
              <p:nvPr/>
            </p:nvSpPr>
            <p:spPr bwMode="auto">
              <a:xfrm>
                <a:off x="3524" y="2311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03" name="Freeform 4993"/>
              <p:cNvSpPr>
                <a:spLocks/>
              </p:cNvSpPr>
              <p:nvPr/>
            </p:nvSpPr>
            <p:spPr bwMode="auto">
              <a:xfrm>
                <a:off x="3517" y="2311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04" name="Freeform 4994"/>
              <p:cNvSpPr>
                <a:spLocks/>
              </p:cNvSpPr>
              <p:nvPr/>
            </p:nvSpPr>
            <p:spPr bwMode="auto">
              <a:xfrm>
                <a:off x="3515" y="2314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05" name="Freeform 4995"/>
              <p:cNvSpPr>
                <a:spLocks/>
              </p:cNvSpPr>
              <p:nvPr/>
            </p:nvSpPr>
            <p:spPr bwMode="auto">
              <a:xfrm>
                <a:off x="3510" y="2381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06" name="Freeform 4996"/>
              <p:cNvSpPr>
                <a:spLocks/>
              </p:cNvSpPr>
              <p:nvPr/>
            </p:nvSpPr>
            <p:spPr bwMode="auto">
              <a:xfrm>
                <a:off x="3513" y="2381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07" name="Freeform 4997"/>
              <p:cNvSpPr>
                <a:spLocks/>
              </p:cNvSpPr>
              <p:nvPr/>
            </p:nvSpPr>
            <p:spPr bwMode="auto">
              <a:xfrm>
                <a:off x="3520" y="2381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6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08" name="Freeform 4998"/>
              <p:cNvSpPr>
                <a:spLocks/>
              </p:cNvSpPr>
              <p:nvPr/>
            </p:nvSpPr>
            <p:spPr bwMode="auto">
              <a:xfrm>
                <a:off x="3520" y="2381"/>
                <a:ext cx="9" cy="6"/>
              </a:xfrm>
              <a:custGeom>
                <a:avLst/>
                <a:gdLst>
                  <a:gd name="T0" fmla="*/ 6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6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6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09" name="Freeform 4999"/>
              <p:cNvSpPr>
                <a:spLocks/>
              </p:cNvSpPr>
              <p:nvPr/>
            </p:nvSpPr>
            <p:spPr bwMode="auto">
              <a:xfrm>
                <a:off x="3520" y="2374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10" name="Freeform 5000"/>
              <p:cNvSpPr>
                <a:spLocks/>
              </p:cNvSpPr>
              <p:nvPr/>
            </p:nvSpPr>
            <p:spPr bwMode="auto">
              <a:xfrm>
                <a:off x="3520" y="2371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11" name="Freeform 5001"/>
              <p:cNvSpPr>
                <a:spLocks/>
              </p:cNvSpPr>
              <p:nvPr/>
            </p:nvSpPr>
            <p:spPr bwMode="auto">
              <a:xfrm>
                <a:off x="3513" y="2371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12" name="Freeform 5002"/>
              <p:cNvSpPr>
                <a:spLocks/>
              </p:cNvSpPr>
              <p:nvPr/>
            </p:nvSpPr>
            <p:spPr bwMode="auto">
              <a:xfrm>
                <a:off x="3510" y="2374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13" name="Freeform 5003"/>
              <p:cNvSpPr>
                <a:spLocks/>
              </p:cNvSpPr>
              <p:nvPr/>
            </p:nvSpPr>
            <p:spPr bwMode="auto">
              <a:xfrm>
                <a:off x="3519" y="2359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14" name="Freeform 5004"/>
              <p:cNvSpPr>
                <a:spLocks/>
              </p:cNvSpPr>
              <p:nvPr/>
            </p:nvSpPr>
            <p:spPr bwMode="auto">
              <a:xfrm>
                <a:off x="3522" y="2359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15" name="Freeform 5005"/>
              <p:cNvSpPr>
                <a:spLocks/>
              </p:cNvSpPr>
              <p:nvPr/>
            </p:nvSpPr>
            <p:spPr bwMode="auto">
              <a:xfrm>
                <a:off x="3528" y="2359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16" name="Freeform 5006"/>
              <p:cNvSpPr>
                <a:spLocks/>
              </p:cNvSpPr>
              <p:nvPr/>
            </p:nvSpPr>
            <p:spPr bwMode="auto">
              <a:xfrm>
                <a:off x="3528" y="2359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17" name="Freeform 5007"/>
              <p:cNvSpPr>
                <a:spLocks/>
              </p:cNvSpPr>
              <p:nvPr/>
            </p:nvSpPr>
            <p:spPr bwMode="auto">
              <a:xfrm>
                <a:off x="3528" y="2353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18" name="Freeform 5008"/>
              <p:cNvSpPr>
                <a:spLocks/>
              </p:cNvSpPr>
              <p:nvPr/>
            </p:nvSpPr>
            <p:spPr bwMode="auto">
              <a:xfrm>
                <a:off x="3528" y="2350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19" name="Freeform 5009"/>
              <p:cNvSpPr>
                <a:spLocks/>
              </p:cNvSpPr>
              <p:nvPr/>
            </p:nvSpPr>
            <p:spPr bwMode="auto">
              <a:xfrm>
                <a:off x="3522" y="2350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20" name="Freeform 5010"/>
              <p:cNvSpPr>
                <a:spLocks/>
              </p:cNvSpPr>
              <p:nvPr/>
            </p:nvSpPr>
            <p:spPr bwMode="auto">
              <a:xfrm>
                <a:off x="3519" y="2353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21" name="Freeform 5011"/>
              <p:cNvSpPr>
                <a:spLocks/>
              </p:cNvSpPr>
              <p:nvPr/>
            </p:nvSpPr>
            <p:spPr bwMode="auto">
              <a:xfrm>
                <a:off x="3506" y="2342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22" name="Freeform 5012"/>
              <p:cNvSpPr>
                <a:spLocks/>
              </p:cNvSpPr>
              <p:nvPr/>
            </p:nvSpPr>
            <p:spPr bwMode="auto">
              <a:xfrm>
                <a:off x="3509" y="2342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23" name="Freeform 5013"/>
              <p:cNvSpPr>
                <a:spLocks/>
              </p:cNvSpPr>
              <p:nvPr/>
            </p:nvSpPr>
            <p:spPr bwMode="auto">
              <a:xfrm>
                <a:off x="3516" y="2342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24" name="Freeform 5014"/>
              <p:cNvSpPr>
                <a:spLocks/>
              </p:cNvSpPr>
              <p:nvPr/>
            </p:nvSpPr>
            <p:spPr bwMode="auto">
              <a:xfrm>
                <a:off x="3516" y="2342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25" name="Freeform 5015"/>
              <p:cNvSpPr>
                <a:spLocks/>
              </p:cNvSpPr>
              <p:nvPr/>
            </p:nvSpPr>
            <p:spPr bwMode="auto">
              <a:xfrm>
                <a:off x="3516" y="2335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26" name="Freeform 5016"/>
              <p:cNvSpPr>
                <a:spLocks/>
              </p:cNvSpPr>
              <p:nvPr/>
            </p:nvSpPr>
            <p:spPr bwMode="auto">
              <a:xfrm>
                <a:off x="3516" y="2332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27" name="Freeform 5017"/>
              <p:cNvSpPr>
                <a:spLocks/>
              </p:cNvSpPr>
              <p:nvPr/>
            </p:nvSpPr>
            <p:spPr bwMode="auto">
              <a:xfrm>
                <a:off x="3509" y="2332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28" name="Freeform 5018"/>
              <p:cNvSpPr>
                <a:spLocks/>
              </p:cNvSpPr>
              <p:nvPr/>
            </p:nvSpPr>
            <p:spPr bwMode="auto">
              <a:xfrm>
                <a:off x="3506" y="2335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29" name="Freeform 5019"/>
              <p:cNvSpPr>
                <a:spLocks/>
              </p:cNvSpPr>
              <p:nvPr/>
            </p:nvSpPr>
            <p:spPr bwMode="auto">
              <a:xfrm>
                <a:off x="3515" y="2295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30" name="Freeform 5020"/>
              <p:cNvSpPr>
                <a:spLocks/>
              </p:cNvSpPr>
              <p:nvPr/>
            </p:nvSpPr>
            <p:spPr bwMode="auto">
              <a:xfrm>
                <a:off x="3517" y="2295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31" name="Freeform 5021"/>
              <p:cNvSpPr>
                <a:spLocks/>
              </p:cNvSpPr>
              <p:nvPr/>
            </p:nvSpPr>
            <p:spPr bwMode="auto">
              <a:xfrm>
                <a:off x="3524" y="2295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32" name="Freeform 5022"/>
              <p:cNvSpPr>
                <a:spLocks/>
              </p:cNvSpPr>
              <p:nvPr/>
            </p:nvSpPr>
            <p:spPr bwMode="auto">
              <a:xfrm>
                <a:off x="3524" y="2295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33" name="Freeform 5023"/>
              <p:cNvSpPr>
                <a:spLocks/>
              </p:cNvSpPr>
              <p:nvPr/>
            </p:nvSpPr>
            <p:spPr bwMode="auto">
              <a:xfrm>
                <a:off x="3524" y="2288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34" name="Freeform 5024"/>
              <p:cNvSpPr>
                <a:spLocks/>
              </p:cNvSpPr>
              <p:nvPr/>
            </p:nvSpPr>
            <p:spPr bwMode="auto">
              <a:xfrm>
                <a:off x="3524" y="2285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35" name="Freeform 5025"/>
              <p:cNvSpPr>
                <a:spLocks/>
              </p:cNvSpPr>
              <p:nvPr/>
            </p:nvSpPr>
            <p:spPr bwMode="auto">
              <a:xfrm>
                <a:off x="3517" y="2285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36" name="Freeform 5026"/>
              <p:cNvSpPr>
                <a:spLocks/>
              </p:cNvSpPr>
              <p:nvPr/>
            </p:nvSpPr>
            <p:spPr bwMode="auto">
              <a:xfrm>
                <a:off x="3515" y="2288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37" name="Freeform 5027"/>
              <p:cNvSpPr>
                <a:spLocks/>
              </p:cNvSpPr>
              <p:nvPr/>
            </p:nvSpPr>
            <p:spPr bwMode="auto">
              <a:xfrm>
                <a:off x="3515" y="2269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38" name="Freeform 5028"/>
              <p:cNvSpPr>
                <a:spLocks/>
              </p:cNvSpPr>
              <p:nvPr/>
            </p:nvSpPr>
            <p:spPr bwMode="auto">
              <a:xfrm>
                <a:off x="3517" y="2269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439" name="Freeform 5029"/>
              <p:cNvSpPr>
                <a:spLocks/>
              </p:cNvSpPr>
              <p:nvPr/>
            </p:nvSpPr>
            <p:spPr bwMode="auto">
              <a:xfrm>
                <a:off x="3524" y="2269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24646" name="Group 5030"/>
            <p:cNvGrpSpPr>
              <a:grpSpLocks/>
            </p:cNvGrpSpPr>
            <p:nvPr/>
          </p:nvGrpSpPr>
          <p:grpSpPr bwMode="auto">
            <a:xfrm>
              <a:off x="2706" y="1518"/>
              <a:ext cx="1005" cy="872"/>
              <a:chOff x="2706" y="1518"/>
              <a:chExt cx="1005" cy="872"/>
            </a:xfrm>
          </p:grpSpPr>
          <p:sp>
            <p:nvSpPr>
              <p:cNvPr id="25040" name="Freeform 5031"/>
              <p:cNvSpPr>
                <a:spLocks/>
              </p:cNvSpPr>
              <p:nvPr/>
            </p:nvSpPr>
            <p:spPr bwMode="auto">
              <a:xfrm>
                <a:off x="3524" y="2269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41" name="Freeform 5032"/>
              <p:cNvSpPr>
                <a:spLocks/>
              </p:cNvSpPr>
              <p:nvPr/>
            </p:nvSpPr>
            <p:spPr bwMode="auto">
              <a:xfrm>
                <a:off x="3524" y="2262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42" name="Freeform 5033"/>
              <p:cNvSpPr>
                <a:spLocks/>
              </p:cNvSpPr>
              <p:nvPr/>
            </p:nvSpPr>
            <p:spPr bwMode="auto">
              <a:xfrm>
                <a:off x="3524" y="2260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43" name="Freeform 5034"/>
              <p:cNvSpPr>
                <a:spLocks/>
              </p:cNvSpPr>
              <p:nvPr/>
            </p:nvSpPr>
            <p:spPr bwMode="auto">
              <a:xfrm>
                <a:off x="3517" y="2260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44" name="Freeform 5035"/>
              <p:cNvSpPr>
                <a:spLocks/>
              </p:cNvSpPr>
              <p:nvPr/>
            </p:nvSpPr>
            <p:spPr bwMode="auto">
              <a:xfrm>
                <a:off x="3515" y="2262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45" name="Freeform 5036"/>
              <p:cNvSpPr>
                <a:spLocks/>
              </p:cNvSpPr>
              <p:nvPr/>
            </p:nvSpPr>
            <p:spPr bwMode="auto">
              <a:xfrm>
                <a:off x="3613" y="2321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46" name="Freeform 5037"/>
              <p:cNvSpPr>
                <a:spLocks/>
              </p:cNvSpPr>
              <p:nvPr/>
            </p:nvSpPr>
            <p:spPr bwMode="auto">
              <a:xfrm>
                <a:off x="3616" y="2321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47" name="Freeform 5038"/>
              <p:cNvSpPr>
                <a:spLocks/>
              </p:cNvSpPr>
              <p:nvPr/>
            </p:nvSpPr>
            <p:spPr bwMode="auto">
              <a:xfrm>
                <a:off x="3623" y="2321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48" name="Freeform 5039"/>
              <p:cNvSpPr>
                <a:spLocks/>
              </p:cNvSpPr>
              <p:nvPr/>
            </p:nvSpPr>
            <p:spPr bwMode="auto">
              <a:xfrm>
                <a:off x="3623" y="2321"/>
                <a:ext cx="9" cy="6"/>
              </a:xfrm>
              <a:custGeom>
                <a:avLst/>
                <a:gdLst>
                  <a:gd name="T0" fmla="*/ 7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7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7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49" name="Freeform 5040"/>
              <p:cNvSpPr>
                <a:spLocks/>
              </p:cNvSpPr>
              <p:nvPr/>
            </p:nvSpPr>
            <p:spPr bwMode="auto">
              <a:xfrm>
                <a:off x="3623" y="2314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50" name="Freeform 5041"/>
              <p:cNvSpPr>
                <a:spLocks/>
              </p:cNvSpPr>
              <p:nvPr/>
            </p:nvSpPr>
            <p:spPr bwMode="auto">
              <a:xfrm>
                <a:off x="3623" y="2311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51" name="Freeform 5042"/>
              <p:cNvSpPr>
                <a:spLocks/>
              </p:cNvSpPr>
              <p:nvPr/>
            </p:nvSpPr>
            <p:spPr bwMode="auto">
              <a:xfrm>
                <a:off x="3616" y="2311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52" name="Freeform 5043"/>
              <p:cNvSpPr>
                <a:spLocks/>
              </p:cNvSpPr>
              <p:nvPr/>
            </p:nvSpPr>
            <p:spPr bwMode="auto">
              <a:xfrm>
                <a:off x="3613" y="2314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53" name="Freeform 5044"/>
              <p:cNvSpPr>
                <a:spLocks/>
              </p:cNvSpPr>
              <p:nvPr/>
            </p:nvSpPr>
            <p:spPr bwMode="auto">
              <a:xfrm>
                <a:off x="3609" y="2381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54" name="Freeform 5045"/>
              <p:cNvSpPr>
                <a:spLocks/>
              </p:cNvSpPr>
              <p:nvPr/>
            </p:nvSpPr>
            <p:spPr bwMode="auto">
              <a:xfrm>
                <a:off x="3612" y="2381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55" name="Freeform 5046"/>
              <p:cNvSpPr>
                <a:spLocks/>
              </p:cNvSpPr>
              <p:nvPr/>
            </p:nvSpPr>
            <p:spPr bwMode="auto">
              <a:xfrm>
                <a:off x="3619" y="2381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6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56" name="Freeform 5047"/>
              <p:cNvSpPr>
                <a:spLocks/>
              </p:cNvSpPr>
              <p:nvPr/>
            </p:nvSpPr>
            <p:spPr bwMode="auto">
              <a:xfrm>
                <a:off x="3619" y="2381"/>
                <a:ext cx="9" cy="6"/>
              </a:xfrm>
              <a:custGeom>
                <a:avLst/>
                <a:gdLst>
                  <a:gd name="T0" fmla="*/ 6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6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6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57" name="Freeform 5048"/>
              <p:cNvSpPr>
                <a:spLocks/>
              </p:cNvSpPr>
              <p:nvPr/>
            </p:nvSpPr>
            <p:spPr bwMode="auto">
              <a:xfrm>
                <a:off x="3619" y="2374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58" name="Freeform 5049"/>
              <p:cNvSpPr>
                <a:spLocks/>
              </p:cNvSpPr>
              <p:nvPr/>
            </p:nvSpPr>
            <p:spPr bwMode="auto">
              <a:xfrm>
                <a:off x="3619" y="2371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59" name="Freeform 5050"/>
              <p:cNvSpPr>
                <a:spLocks/>
              </p:cNvSpPr>
              <p:nvPr/>
            </p:nvSpPr>
            <p:spPr bwMode="auto">
              <a:xfrm>
                <a:off x="3612" y="2371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60" name="Freeform 5051"/>
              <p:cNvSpPr>
                <a:spLocks/>
              </p:cNvSpPr>
              <p:nvPr/>
            </p:nvSpPr>
            <p:spPr bwMode="auto">
              <a:xfrm>
                <a:off x="3609" y="2374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61" name="Freeform 5052"/>
              <p:cNvSpPr>
                <a:spLocks/>
              </p:cNvSpPr>
              <p:nvPr/>
            </p:nvSpPr>
            <p:spPr bwMode="auto">
              <a:xfrm>
                <a:off x="3605" y="2342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62" name="Freeform 5053"/>
              <p:cNvSpPr>
                <a:spLocks/>
              </p:cNvSpPr>
              <p:nvPr/>
            </p:nvSpPr>
            <p:spPr bwMode="auto">
              <a:xfrm>
                <a:off x="3607" y="2342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63" name="Freeform 5054"/>
              <p:cNvSpPr>
                <a:spLocks/>
              </p:cNvSpPr>
              <p:nvPr/>
            </p:nvSpPr>
            <p:spPr bwMode="auto">
              <a:xfrm>
                <a:off x="3614" y="2342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64" name="Freeform 5055"/>
              <p:cNvSpPr>
                <a:spLocks/>
              </p:cNvSpPr>
              <p:nvPr/>
            </p:nvSpPr>
            <p:spPr bwMode="auto">
              <a:xfrm>
                <a:off x="3614" y="2342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65" name="Freeform 5056"/>
              <p:cNvSpPr>
                <a:spLocks/>
              </p:cNvSpPr>
              <p:nvPr/>
            </p:nvSpPr>
            <p:spPr bwMode="auto">
              <a:xfrm>
                <a:off x="3614" y="2335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66" name="Freeform 5057"/>
              <p:cNvSpPr>
                <a:spLocks/>
              </p:cNvSpPr>
              <p:nvPr/>
            </p:nvSpPr>
            <p:spPr bwMode="auto">
              <a:xfrm>
                <a:off x="3614" y="2332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67" name="Freeform 5058"/>
              <p:cNvSpPr>
                <a:spLocks/>
              </p:cNvSpPr>
              <p:nvPr/>
            </p:nvSpPr>
            <p:spPr bwMode="auto">
              <a:xfrm>
                <a:off x="3607" y="2332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68" name="Freeform 5059"/>
              <p:cNvSpPr>
                <a:spLocks/>
              </p:cNvSpPr>
              <p:nvPr/>
            </p:nvSpPr>
            <p:spPr bwMode="auto">
              <a:xfrm>
                <a:off x="3605" y="2335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69" name="Freeform 5060"/>
              <p:cNvSpPr>
                <a:spLocks/>
              </p:cNvSpPr>
              <p:nvPr/>
            </p:nvSpPr>
            <p:spPr bwMode="auto">
              <a:xfrm>
                <a:off x="3617" y="2359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70" name="Freeform 5061"/>
              <p:cNvSpPr>
                <a:spLocks/>
              </p:cNvSpPr>
              <p:nvPr/>
            </p:nvSpPr>
            <p:spPr bwMode="auto">
              <a:xfrm>
                <a:off x="3620" y="2359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71" name="Freeform 5062"/>
              <p:cNvSpPr>
                <a:spLocks/>
              </p:cNvSpPr>
              <p:nvPr/>
            </p:nvSpPr>
            <p:spPr bwMode="auto">
              <a:xfrm>
                <a:off x="3627" y="2359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72" name="Freeform 5063"/>
              <p:cNvSpPr>
                <a:spLocks/>
              </p:cNvSpPr>
              <p:nvPr/>
            </p:nvSpPr>
            <p:spPr bwMode="auto">
              <a:xfrm>
                <a:off x="3627" y="2359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73" name="Freeform 5064"/>
              <p:cNvSpPr>
                <a:spLocks/>
              </p:cNvSpPr>
              <p:nvPr/>
            </p:nvSpPr>
            <p:spPr bwMode="auto">
              <a:xfrm>
                <a:off x="3627" y="2353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74" name="Freeform 5065"/>
              <p:cNvSpPr>
                <a:spLocks/>
              </p:cNvSpPr>
              <p:nvPr/>
            </p:nvSpPr>
            <p:spPr bwMode="auto">
              <a:xfrm>
                <a:off x="3627" y="2350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75" name="Freeform 5066"/>
              <p:cNvSpPr>
                <a:spLocks/>
              </p:cNvSpPr>
              <p:nvPr/>
            </p:nvSpPr>
            <p:spPr bwMode="auto">
              <a:xfrm>
                <a:off x="3620" y="2350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76" name="Freeform 5067"/>
              <p:cNvSpPr>
                <a:spLocks/>
              </p:cNvSpPr>
              <p:nvPr/>
            </p:nvSpPr>
            <p:spPr bwMode="auto">
              <a:xfrm>
                <a:off x="3617" y="2353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77" name="Freeform 5068"/>
              <p:cNvSpPr>
                <a:spLocks/>
              </p:cNvSpPr>
              <p:nvPr/>
            </p:nvSpPr>
            <p:spPr bwMode="auto">
              <a:xfrm>
                <a:off x="3613" y="2295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78" name="Freeform 5069"/>
              <p:cNvSpPr>
                <a:spLocks/>
              </p:cNvSpPr>
              <p:nvPr/>
            </p:nvSpPr>
            <p:spPr bwMode="auto">
              <a:xfrm>
                <a:off x="3616" y="2295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79" name="Freeform 5070"/>
              <p:cNvSpPr>
                <a:spLocks/>
              </p:cNvSpPr>
              <p:nvPr/>
            </p:nvSpPr>
            <p:spPr bwMode="auto">
              <a:xfrm>
                <a:off x="3623" y="2295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80" name="Freeform 5071"/>
              <p:cNvSpPr>
                <a:spLocks/>
              </p:cNvSpPr>
              <p:nvPr/>
            </p:nvSpPr>
            <p:spPr bwMode="auto">
              <a:xfrm>
                <a:off x="3623" y="2295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81" name="Freeform 5072"/>
              <p:cNvSpPr>
                <a:spLocks/>
              </p:cNvSpPr>
              <p:nvPr/>
            </p:nvSpPr>
            <p:spPr bwMode="auto">
              <a:xfrm>
                <a:off x="3623" y="2288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82" name="Freeform 5073"/>
              <p:cNvSpPr>
                <a:spLocks/>
              </p:cNvSpPr>
              <p:nvPr/>
            </p:nvSpPr>
            <p:spPr bwMode="auto">
              <a:xfrm>
                <a:off x="3623" y="2285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83" name="Freeform 5074"/>
              <p:cNvSpPr>
                <a:spLocks/>
              </p:cNvSpPr>
              <p:nvPr/>
            </p:nvSpPr>
            <p:spPr bwMode="auto">
              <a:xfrm>
                <a:off x="3616" y="2285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84" name="Freeform 5075"/>
              <p:cNvSpPr>
                <a:spLocks/>
              </p:cNvSpPr>
              <p:nvPr/>
            </p:nvSpPr>
            <p:spPr bwMode="auto">
              <a:xfrm>
                <a:off x="3613" y="2288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85" name="Freeform 5076"/>
              <p:cNvSpPr>
                <a:spLocks/>
              </p:cNvSpPr>
              <p:nvPr/>
            </p:nvSpPr>
            <p:spPr bwMode="auto">
              <a:xfrm>
                <a:off x="3613" y="2269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86" name="Freeform 5077"/>
              <p:cNvSpPr>
                <a:spLocks/>
              </p:cNvSpPr>
              <p:nvPr/>
            </p:nvSpPr>
            <p:spPr bwMode="auto">
              <a:xfrm>
                <a:off x="3616" y="2269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87" name="Freeform 5078"/>
              <p:cNvSpPr>
                <a:spLocks/>
              </p:cNvSpPr>
              <p:nvPr/>
            </p:nvSpPr>
            <p:spPr bwMode="auto">
              <a:xfrm>
                <a:off x="3623" y="2269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88" name="Freeform 5079"/>
              <p:cNvSpPr>
                <a:spLocks/>
              </p:cNvSpPr>
              <p:nvPr/>
            </p:nvSpPr>
            <p:spPr bwMode="auto">
              <a:xfrm>
                <a:off x="3623" y="2269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89" name="Freeform 5080"/>
              <p:cNvSpPr>
                <a:spLocks/>
              </p:cNvSpPr>
              <p:nvPr/>
            </p:nvSpPr>
            <p:spPr bwMode="auto">
              <a:xfrm>
                <a:off x="3623" y="2262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90" name="Freeform 5081"/>
              <p:cNvSpPr>
                <a:spLocks/>
              </p:cNvSpPr>
              <p:nvPr/>
            </p:nvSpPr>
            <p:spPr bwMode="auto">
              <a:xfrm>
                <a:off x="3623" y="2260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91" name="Freeform 5082"/>
              <p:cNvSpPr>
                <a:spLocks/>
              </p:cNvSpPr>
              <p:nvPr/>
            </p:nvSpPr>
            <p:spPr bwMode="auto">
              <a:xfrm>
                <a:off x="3616" y="2260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92" name="Freeform 5083"/>
              <p:cNvSpPr>
                <a:spLocks/>
              </p:cNvSpPr>
              <p:nvPr/>
            </p:nvSpPr>
            <p:spPr bwMode="auto">
              <a:xfrm>
                <a:off x="3613" y="2262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93" name="Freeform 5084"/>
              <p:cNvSpPr>
                <a:spLocks/>
              </p:cNvSpPr>
              <p:nvPr/>
            </p:nvSpPr>
            <p:spPr bwMode="auto">
              <a:xfrm>
                <a:off x="3661" y="2282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94" name="Freeform 5085"/>
              <p:cNvSpPr>
                <a:spLocks/>
              </p:cNvSpPr>
              <p:nvPr/>
            </p:nvSpPr>
            <p:spPr bwMode="auto">
              <a:xfrm>
                <a:off x="3663" y="2282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95" name="Freeform 5086"/>
              <p:cNvSpPr>
                <a:spLocks/>
              </p:cNvSpPr>
              <p:nvPr/>
            </p:nvSpPr>
            <p:spPr bwMode="auto">
              <a:xfrm>
                <a:off x="3670" y="2282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96" name="Freeform 5087"/>
              <p:cNvSpPr>
                <a:spLocks/>
              </p:cNvSpPr>
              <p:nvPr/>
            </p:nvSpPr>
            <p:spPr bwMode="auto">
              <a:xfrm>
                <a:off x="3670" y="2282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97" name="Freeform 5088"/>
              <p:cNvSpPr>
                <a:spLocks/>
              </p:cNvSpPr>
              <p:nvPr/>
            </p:nvSpPr>
            <p:spPr bwMode="auto">
              <a:xfrm>
                <a:off x="3670" y="2275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98" name="Freeform 5089"/>
              <p:cNvSpPr>
                <a:spLocks/>
              </p:cNvSpPr>
              <p:nvPr/>
            </p:nvSpPr>
            <p:spPr bwMode="auto">
              <a:xfrm>
                <a:off x="3670" y="2272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99" name="Freeform 5090"/>
              <p:cNvSpPr>
                <a:spLocks/>
              </p:cNvSpPr>
              <p:nvPr/>
            </p:nvSpPr>
            <p:spPr bwMode="auto">
              <a:xfrm>
                <a:off x="3663" y="2272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00" name="Freeform 5091"/>
              <p:cNvSpPr>
                <a:spLocks/>
              </p:cNvSpPr>
              <p:nvPr/>
            </p:nvSpPr>
            <p:spPr bwMode="auto">
              <a:xfrm>
                <a:off x="3661" y="2275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01" name="Freeform 5092"/>
              <p:cNvSpPr>
                <a:spLocks/>
              </p:cNvSpPr>
              <p:nvPr/>
            </p:nvSpPr>
            <p:spPr bwMode="auto">
              <a:xfrm>
                <a:off x="3515" y="2209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02" name="Freeform 5093"/>
              <p:cNvSpPr>
                <a:spLocks/>
              </p:cNvSpPr>
              <p:nvPr/>
            </p:nvSpPr>
            <p:spPr bwMode="auto">
              <a:xfrm>
                <a:off x="3517" y="2209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03" name="Freeform 5094"/>
              <p:cNvSpPr>
                <a:spLocks/>
              </p:cNvSpPr>
              <p:nvPr/>
            </p:nvSpPr>
            <p:spPr bwMode="auto">
              <a:xfrm>
                <a:off x="3524" y="2209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04" name="Freeform 5095"/>
              <p:cNvSpPr>
                <a:spLocks/>
              </p:cNvSpPr>
              <p:nvPr/>
            </p:nvSpPr>
            <p:spPr bwMode="auto">
              <a:xfrm>
                <a:off x="3524" y="2209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05" name="Freeform 5096"/>
              <p:cNvSpPr>
                <a:spLocks/>
              </p:cNvSpPr>
              <p:nvPr/>
            </p:nvSpPr>
            <p:spPr bwMode="auto">
              <a:xfrm>
                <a:off x="3524" y="2202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06" name="Freeform 5097"/>
              <p:cNvSpPr>
                <a:spLocks/>
              </p:cNvSpPr>
              <p:nvPr/>
            </p:nvSpPr>
            <p:spPr bwMode="auto">
              <a:xfrm>
                <a:off x="3524" y="2200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07" name="Freeform 5098"/>
              <p:cNvSpPr>
                <a:spLocks/>
              </p:cNvSpPr>
              <p:nvPr/>
            </p:nvSpPr>
            <p:spPr bwMode="auto">
              <a:xfrm>
                <a:off x="3517" y="2200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08" name="Freeform 5099"/>
              <p:cNvSpPr>
                <a:spLocks/>
              </p:cNvSpPr>
              <p:nvPr/>
            </p:nvSpPr>
            <p:spPr bwMode="auto">
              <a:xfrm>
                <a:off x="3515" y="2202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09" name="Freeform 5100"/>
              <p:cNvSpPr>
                <a:spLocks/>
              </p:cNvSpPr>
              <p:nvPr/>
            </p:nvSpPr>
            <p:spPr bwMode="auto">
              <a:xfrm>
                <a:off x="3515" y="2175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2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2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10" name="Freeform 5101"/>
              <p:cNvSpPr>
                <a:spLocks/>
              </p:cNvSpPr>
              <p:nvPr/>
            </p:nvSpPr>
            <p:spPr bwMode="auto">
              <a:xfrm>
                <a:off x="3517" y="2175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11" name="Freeform 5102"/>
              <p:cNvSpPr>
                <a:spLocks/>
              </p:cNvSpPr>
              <p:nvPr/>
            </p:nvSpPr>
            <p:spPr bwMode="auto">
              <a:xfrm>
                <a:off x="3524" y="2175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12" name="Freeform 5103"/>
              <p:cNvSpPr>
                <a:spLocks/>
              </p:cNvSpPr>
              <p:nvPr/>
            </p:nvSpPr>
            <p:spPr bwMode="auto">
              <a:xfrm>
                <a:off x="3524" y="2175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13" name="Freeform 5104"/>
              <p:cNvSpPr>
                <a:spLocks/>
              </p:cNvSpPr>
              <p:nvPr/>
            </p:nvSpPr>
            <p:spPr bwMode="auto">
              <a:xfrm>
                <a:off x="3524" y="2168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14" name="Freeform 5105"/>
              <p:cNvSpPr>
                <a:spLocks/>
              </p:cNvSpPr>
              <p:nvPr/>
            </p:nvSpPr>
            <p:spPr bwMode="auto">
              <a:xfrm>
                <a:off x="3524" y="2165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15" name="Freeform 5106"/>
              <p:cNvSpPr>
                <a:spLocks/>
              </p:cNvSpPr>
              <p:nvPr/>
            </p:nvSpPr>
            <p:spPr bwMode="auto">
              <a:xfrm>
                <a:off x="3517" y="2165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16" name="Freeform 5107"/>
              <p:cNvSpPr>
                <a:spLocks/>
              </p:cNvSpPr>
              <p:nvPr/>
            </p:nvSpPr>
            <p:spPr bwMode="auto">
              <a:xfrm>
                <a:off x="3515" y="2168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17" name="Freeform 5108"/>
              <p:cNvSpPr>
                <a:spLocks/>
              </p:cNvSpPr>
              <p:nvPr/>
            </p:nvSpPr>
            <p:spPr bwMode="auto">
              <a:xfrm>
                <a:off x="3519" y="2115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3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3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18" name="Freeform 5109"/>
              <p:cNvSpPr>
                <a:spLocks/>
              </p:cNvSpPr>
              <p:nvPr/>
            </p:nvSpPr>
            <p:spPr bwMode="auto">
              <a:xfrm>
                <a:off x="3522" y="2115"/>
                <a:ext cx="6" cy="9"/>
              </a:xfrm>
              <a:custGeom>
                <a:avLst/>
                <a:gdLst>
                  <a:gd name="T0" fmla="*/ 0 w 6"/>
                  <a:gd name="T1" fmla="*/ 6 h 9"/>
                  <a:gd name="T2" fmla="*/ 6 w 6"/>
                  <a:gd name="T3" fmla="*/ 9 h 9"/>
                  <a:gd name="T4" fmla="*/ 6 w 6"/>
                  <a:gd name="T5" fmla="*/ 0 h 9"/>
                  <a:gd name="T6" fmla="*/ 6 w 6"/>
                  <a:gd name="T7" fmla="*/ 0 h 9"/>
                  <a:gd name="T8" fmla="*/ 0 w 6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6"/>
                    </a:moveTo>
                    <a:lnTo>
                      <a:pt x="6" y="9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19" name="Freeform 5110"/>
              <p:cNvSpPr>
                <a:spLocks/>
              </p:cNvSpPr>
              <p:nvPr/>
            </p:nvSpPr>
            <p:spPr bwMode="auto">
              <a:xfrm>
                <a:off x="3528" y="2115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20" name="Freeform 5111"/>
              <p:cNvSpPr>
                <a:spLocks/>
              </p:cNvSpPr>
              <p:nvPr/>
            </p:nvSpPr>
            <p:spPr bwMode="auto">
              <a:xfrm>
                <a:off x="3528" y="2115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21" name="Freeform 5112"/>
              <p:cNvSpPr>
                <a:spLocks/>
              </p:cNvSpPr>
              <p:nvPr/>
            </p:nvSpPr>
            <p:spPr bwMode="auto">
              <a:xfrm>
                <a:off x="3528" y="2108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22" name="Freeform 5113"/>
              <p:cNvSpPr>
                <a:spLocks/>
              </p:cNvSpPr>
              <p:nvPr/>
            </p:nvSpPr>
            <p:spPr bwMode="auto">
              <a:xfrm>
                <a:off x="3528" y="2105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23" name="Freeform 5114"/>
              <p:cNvSpPr>
                <a:spLocks/>
              </p:cNvSpPr>
              <p:nvPr/>
            </p:nvSpPr>
            <p:spPr bwMode="auto">
              <a:xfrm>
                <a:off x="3522" y="2105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0 w 6"/>
                  <a:gd name="T3" fmla="*/ 3 h 10"/>
                  <a:gd name="T4" fmla="*/ 6 w 6"/>
                  <a:gd name="T5" fmla="*/ 10 h 10"/>
                  <a:gd name="T6" fmla="*/ 6 w 6"/>
                  <a:gd name="T7" fmla="*/ 10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0"/>
                    </a:moveTo>
                    <a:lnTo>
                      <a:pt x="0" y="3"/>
                    </a:lnTo>
                    <a:lnTo>
                      <a:pt x="6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24" name="Freeform 5115"/>
              <p:cNvSpPr>
                <a:spLocks/>
              </p:cNvSpPr>
              <p:nvPr/>
            </p:nvSpPr>
            <p:spPr bwMode="auto">
              <a:xfrm>
                <a:off x="3519" y="2108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25" name="Freeform 5116"/>
              <p:cNvSpPr>
                <a:spLocks/>
              </p:cNvSpPr>
              <p:nvPr/>
            </p:nvSpPr>
            <p:spPr bwMode="auto">
              <a:xfrm>
                <a:off x="3519" y="2144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26" name="Freeform 5117"/>
              <p:cNvSpPr>
                <a:spLocks/>
              </p:cNvSpPr>
              <p:nvPr/>
            </p:nvSpPr>
            <p:spPr bwMode="auto">
              <a:xfrm>
                <a:off x="3522" y="2144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27" name="Freeform 5118"/>
              <p:cNvSpPr>
                <a:spLocks/>
              </p:cNvSpPr>
              <p:nvPr/>
            </p:nvSpPr>
            <p:spPr bwMode="auto">
              <a:xfrm>
                <a:off x="3528" y="2144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28" name="Freeform 5119"/>
              <p:cNvSpPr>
                <a:spLocks/>
              </p:cNvSpPr>
              <p:nvPr/>
            </p:nvSpPr>
            <p:spPr bwMode="auto">
              <a:xfrm>
                <a:off x="3528" y="2144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29" name="Freeform 5120"/>
              <p:cNvSpPr>
                <a:spLocks/>
              </p:cNvSpPr>
              <p:nvPr/>
            </p:nvSpPr>
            <p:spPr bwMode="auto">
              <a:xfrm>
                <a:off x="3528" y="2138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30" name="Freeform 5121"/>
              <p:cNvSpPr>
                <a:spLocks/>
              </p:cNvSpPr>
              <p:nvPr/>
            </p:nvSpPr>
            <p:spPr bwMode="auto">
              <a:xfrm>
                <a:off x="3528" y="2135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31" name="Freeform 5122"/>
              <p:cNvSpPr>
                <a:spLocks/>
              </p:cNvSpPr>
              <p:nvPr/>
            </p:nvSpPr>
            <p:spPr bwMode="auto">
              <a:xfrm>
                <a:off x="3522" y="2135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3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3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32" name="Freeform 5123"/>
              <p:cNvSpPr>
                <a:spLocks/>
              </p:cNvSpPr>
              <p:nvPr/>
            </p:nvSpPr>
            <p:spPr bwMode="auto">
              <a:xfrm>
                <a:off x="3519" y="2138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3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3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33" name="Freeform 5124"/>
              <p:cNvSpPr>
                <a:spLocks/>
              </p:cNvSpPr>
              <p:nvPr/>
            </p:nvSpPr>
            <p:spPr bwMode="auto">
              <a:xfrm>
                <a:off x="3562" y="2123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3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3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34" name="Freeform 5125"/>
              <p:cNvSpPr>
                <a:spLocks/>
              </p:cNvSpPr>
              <p:nvPr/>
            </p:nvSpPr>
            <p:spPr bwMode="auto">
              <a:xfrm>
                <a:off x="3565" y="2123"/>
                <a:ext cx="6" cy="10"/>
              </a:xfrm>
              <a:custGeom>
                <a:avLst/>
                <a:gdLst>
                  <a:gd name="T0" fmla="*/ 0 w 6"/>
                  <a:gd name="T1" fmla="*/ 7 h 10"/>
                  <a:gd name="T2" fmla="*/ 6 w 6"/>
                  <a:gd name="T3" fmla="*/ 10 h 10"/>
                  <a:gd name="T4" fmla="*/ 6 w 6"/>
                  <a:gd name="T5" fmla="*/ 0 h 10"/>
                  <a:gd name="T6" fmla="*/ 6 w 6"/>
                  <a:gd name="T7" fmla="*/ 0 h 10"/>
                  <a:gd name="T8" fmla="*/ 0 w 6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7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35" name="Freeform 5126"/>
              <p:cNvSpPr>
                <a:spLocks/>
              </p:cNvSpPr>
              <p:nvPr/>
            </p:nvSpPr>
            <p:spPr bwMode="auto">
              <a:xfrm>
                <a:off x="3571" y="2123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36" name="Freeform 5127"/>
              <p:cNvSpPr>
                <a:spLocks/>
              </p:cNvSpPr>
              <p:nvPr/>
            </p:nvSpPr>
            <p:spPr bwMode="auto">
              <a:xfrm>
                <a:off x="3571" y="2123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37" name="Freeform 5128"/>
              <p:cNvSpPr>
                <a:spLocks/>
              </p:cNvSpPr>
              <p:nvPr/>
            </p:nvSpPr>
            <p:spPr bwMode="auto">
              <a:xfrm>
                <a:off x="3571" y="2116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38" name="Freeform 5129"/>
              <p:cNvSpPr>
                <a:spLocks/>
              </p:cNvSpPr>
              <p:nvPr/>
            </p:nvSpPr>
            <p:spPr bwMode="auto">
              <a:xfrm>
                <a:off x="3571" y="2114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39" name="Freeform 5130"/>
              <p:cNvSpPr>
                <a:spLocks/>
              </p:cNvSpPr>
              <p:nvPr/>
            </p:nvSpPr>
            <p:spPr bwMode="auto">
              <a:xfrm>
                <a:off x="3565" y="2114"/>
                <a:ext cx="6" cy="9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2 h 9"/>
                  <a:gd name="T4" fmla="*/ 6 w 6"/>
                  <a:gd name="T5" fmla="*/ 9 h 9"/>
                  <a:gd name="T6" fmla="*/ 6 w 6"/>
                  <a:gd name="T7" fmla="*/ 9 h 9"/>
                  <a:gd name="T8" fmla="*/ 6 w 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0"/>
                    </a:moveTo>
                    <a:lnTo>
                      <a:pt x="0" y="2"/>
                    </a:lnTo>
                    <a:lnTo>
                      <a:pt x="6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40" name="Freeform 5131"/>
              <p:cNvSpPr>
                <a:spLocks/>
              </p:cNvSpPr>
              <p:nvPr/>
            </p:nvSpPr>
            <p:spPr bwMode="auto">
              <a:xfrm>
                <a:off x="3562" y="2116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3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3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41" name="Line 5132"/>
              <p:cNvSpPr>
                <a:spLocks noChangeShapeType="1"/>
              </p:cNvSpPr>
              <p:nvPr/>
            </p:nvSpPr>
            <p:spPr bwMode="auto">
              <a:xfrm flipH="1">
                <a:off x="3689" y="2158"/>
                <a:ext cx="10" cy="60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42" name="Freeform 5133"/>
              <p:cNvSpPr>
                <a:spLocks/>
              </p:cNvSpPr>
              <p:nvPr/>
            </p:nvSpPr>
            <p:spPr bwMode="auto">
              <a:xfrm>
                <a:off x="3689" y="2158"/>
                <a:ext cx="22" cy="64"/>
              </a:xfrm>
              <a:custGeom>
                <a:avLst/>
                <a:gdLst>
                  <a:gd name="T0" fmla="*/ 10 w 22"/>
                  <a:gd name="T1" fmla="*/ 0 h 64"/>
                  <a:gd name="T2" fmla="*/ 0 w 22"/>
                  <a:gd name="T3" fmla="*/ 60 h 64"/>
                  <a:gd name="T4" fmla="*/ 22 w 22"/>
                  <a:gd name="T5" fmla="*/ 64 h 64"/>
                  <a:gd name="T6" fmla="*/ 10 w 22"/>
                  <a:gd name="T7" fmla="*/ 0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2"/>
                  <a:gd name="T13" fmla="*/ 0 h 64"/>
                  <a:gd name="T14" fmla="*/ 22 w 22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2" h="64">
                    <a:moveTo>
                      <a:pt x="10" y="0"/>
                    </a:moveTo>
                    <a:lnTo>
                      <a:pt x="0" y="60"/>
                    </a:lnTo>
                    <a:lnTo>
                      <a:pt x="22" y="64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43" name="Line 5134"/>
              <p:cNvSpPr>
                <a:spLocks noChangeShapeType="1"/>
              </p:cNvSpPr>
              <p:nvPr/>
            </p:nvSpPr>
            <p:spPr bwMode="auto">
              <a:xfrm>
                <a:off x="3699" y="2158"/>
                <a:ext cx="12" cy="64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44" name="Freeform 5135"/>
              <p:cNvSpPr>
                <a:spLocks/>
              </p:cNvSpPr>
              <p:nvPr/>
            </p:nvSpPr>
            <p:spPr bwMode="auto">
              <a:xfrm>
                <a:off x="3613" y="2209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45" name="Freeform 5136"/>
              <p:cNvSpPr>
                <a:spLocks/>
              </p:cNvSpPr>
              <p:nvPr/>
            </p:nvSpPr>
            <p:spPr bwMode="auto">
              <a:xfrm>
                <a:off x="3616" y="2209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46" name="Freeform 5137"/>
              <p:cNvSpPr>
                <a:spLocks/>
              </p:cNvSpPr>
              <p:nvPr/>
            </p:nvSpPr>
            <p:spPr bwMode="auto">
              <a:xfrm>
                <a:off x="3623" y="2209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47" name="Freeform 5138"/>
              <p:cNvSpPr>
                <a:spLocks/>
              </p:cNvSpPr>
              <p:nvPr/>
            </p:nvSpPr>
            <p:spPr bwMode="auto">
              <a:xfrm>
                <a:off x="3623" y="2209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48" name="Freeform 5139"/>
              <p:cNvSpPr>
                <a:spLocks/>
              </p:cNvSpPr>
              <p:nvPr/>
            </p:nvSpPr>
            <p:spPr bwMode="auto">
              <a:xfrm>
                <a:off x="3623" y="2202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49" name="Freeform 5140"/>
              <p:cNvSpPr>
                <a:spLocks/>
              </p:cNvSpPr>
              <p:nvPr/>
            </p:nvSpPr>
            <p:spPr bwMode="auto">
              <a:xfrm>
                <a:off x="3623" y="2200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50" name="Freeform 5141"/>
              <p:cNvSpPr>
                <a:spLocks/>
              </p:cNvSpPr>
              <p:nvPr/>
            </p:nvSpPr>
            <p:spPr bwMode="auto">
              <a:xfrm>
                <a:off x="3616" y="2200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51" name="Freeform 5142"/>
              <p:cNvSpPr>
                <a:spLocks/>
              </p:cNvSpPr>
              <p:nvPr/>
            </p:nvSpPr>
            <p:spPr bwMode="auto">
              <a:xfrm>
                <a:off x="3613" y="2202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52" name="Freeform 5143"/>
              <p:cNvSpPr>
                <a:spLocks/>
              </p:cNvSpPr>
              <p:nvPr/>
            </p:nvSpPr>
            <p:spPr bwMode="auto">
              <a:xfrm>
                <a:off x="3613" y="2175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53" name="Freeform 5144"/>
              <p:cNvSpPr>
                <a:spLocks/>
              </p:cNvSpPr>
              <p:nvPr/>
            </p:nvSpPr>
            <p:spPr bwMode="auto">
              <a:xfrm>
                <a:off x="3616" y="2175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54" name="Freeform 5145"/>
              <p:cNvSpPr>
                <a:spLocks/>
              </p:cNvSpPr>
              <p:nvPr/>
            </p:nvSpPr>
            <p:spPr bwMode="auto">
              <a:xfrm>
                <a:off x="3623" y="2175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55" name="Freeform 5146"/>
              <p:cNvSpPr>
                <a:spLocks/>
              </p:cNvSpPr>
              <p:nvPr/>
            </p:nvSpPr>
            <p:spPr bwMode="auto">
              <a:xfrm>
                <a:off x="3623" y="2175"/>
                <a:ext cx="9" cy="6"/>
              </a:xfrm>
              <a:custGeom>
                <a:avLst/>
                <a:gdLst>
                  <a:gd name="T0" fmla="*/ 7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7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7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56" name="Freeform 5147"/>
              <p:cNvSpPr>
                <a:spLocks/>
              </p:cNvSpPr>
              <p:nvPr/>
            </p:nvSpPr>
            <p:spPr bwMode="auto">
              <a:xfrm>
                <a:off x="3623" y="2168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57" name="Freeform 5148"/>
              <p:cNvSpPr>
                <a:spLocks/>
              </p:cNvSpPr>
              <p:nvPr/>
            </p:nvSpPr>
            <p:spPr bwMode="auto">
              <a:xfrm>
                <a:off x="3623" y="2165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58" name="Freeform 5149"/>
              <p:cNvSpPr>
                <a:spLocks/>
              </p:cNvSpPr>
              <p:nvPr/>
            </p:nvSpPr>
            <p:spPr bwMode="auto">
              <a:xfrm>
                <a:off x="3616" y="2165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59" name="Freeform 5150"/>
              <p:cNvSpPr>
                <a:spLocks/>
              </p:cNvSpPr>
              <p:nvPr/>
            </p:nvSpPr>
            <p:spPr bwMode="auto">
              <a:xfrm>
                <a:off x="3613" y="2168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60" name="Line 5151"/>
              <p:cNvSpPr>
                <a:spLocks noChangeShapeType="1"/>
              </p:cNvSpPr>
              <p:nvPr/>
            </p:nvSpPr>
            <p:spPr bwMode="auto">
              <a:xfrm flipH="1" flipV="1">
                <a:off x="3689" y="2218"/>
                <a:ext cx="22" cy="4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61" name="Freeform 5152"/>
              <p:cNvSpPr>
                <a:spLocks/>
              </p:cNvSpPr>
              <p:nvPr/>
            </p:nvSpPr>
            <p:spPr bwMode="auto">
              <a:xfrm>
                <a:off x="3617" y="2115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62" name="Freeform 5153"/>
              <p:cNvSpPr>
                <a:spLocks/>
              </p:cNvSpPr>
              <p:nvPr/>
            </p:nvSpPr>
            <p:spPr bwMode="auto">
              <a:xfrm>
                <a:off x="3620" y="2115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63" name="Freeform 5154"/>
              <p:cNvSpPr>
                <a:spLocks/>
              </p:cNvSpPr>
              <p:nvPr/>
            </p:nvSpPr>
            <p:spPr bwMode="auto">
              <a:xfrm>
                <a:off x="3627" y="2115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64" name="Freeform 5155"/>
              <p:cNvSpPr>
                <a:spLocks/>
              </p:cNvSpPr>
              <p:nvPr/>
            </p:nvSpPr>
            <p:spPr bwMode="auto">
              <a:xfrm>
                <a:off x="3627" y="2115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65" name="Freeform 5156"/>
              <p:cNvSpPr>
                <a:spLocks/>
              </p:cNvSpPr>
              <p:nvPr/>
            </p:nvSpPr>
            <p:spPr bwMode="auto">
              <a:xfrm>
                <a:off x="3627" y="2108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66" name="Freeform 5157"/>
              <p:cNvSpPr>
                <a:spLocks/>
              </p:cNvSpPr>
              <p:nvPr/>
            </p:nvSpPr>
            <p:spPr bwMode="auto">
              <a:xfrm>
                <a:off x="3627" y="2105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67" name="Freeform 5158"/>
              <p:cNvSpPr>
                <a:spLocks/>
              </p:cNvSpPr>
              <p:nvPr/>
            </p:nvSpPr>
            <p:spPr bwMode="auto">
              <a:xfrm>
                <a:off x="3620" y="2105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68" name="Freeform 5159"/>
              <p:cNvSpPr>
                <a:spLocks/>
              </p:cNvSpPr>
              <p:nvPr/>
            </p:nvSpPr>
            <p:spPr bwMode="auto">
              <a:xfrm>
                <a:off x="3617" y="2108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69" name="Freeform 5160"/>
              <p:cNvSpPr>
                <a:spLocks/>
              </p:cNvSpPr>
              <p:nvPr/>
            </p:nvSpPr>
            <p:spPr bwMode="auto">
              <a:xfrm>
                <a:off x="3617" y="2144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70" name="Freeform 5161"/>
              <p:cNvSpPr>
                <a:spLocks/>
              </p:cNvSpPr>
              <p:nvPr/>
            </p:nvSpPr>
            <p:spPr bwMode="auto">
              <a:xfrm>
                <a:off x="3620" y="2144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71" name="Freeform 5162"/>
              <p:cNvSpPr>
                <a:spLocks/>
              </p:cNvSpPr>
              <p:nvPr/>
            </p:nvSpPr>
            <p:spPr bwMode="auto">
              <a:xfrm>
                <a:off x="3627" y="2144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72" name="Freeform 5163"/>
              <p:cNvSpPr>
                <a:spLocks/>
              </p:cNvSpPr>
              <p:nvPr/>
            </p:nvSpPr>
            <p:spPr bwMode="auto">
              <a:xfrm>
                <a:off x="3627" y="2144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73" name="Freeform 5164"/>
              <p:cNvSpPr>
                <a:spLocks/>
              </p:cNvSpPr>
              <p:nvPr/>
            </p:nvSpPr>
            <p:spPr bwMode="auto">
              <a:xfrm>
                <a:off x="3627" y="2138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74" name="Freeform 5165"/>
              <p:cNvSpPr>
                <a:spLocks/>
              </p:cNvSpPr>
              <p:nvPr/>
            </p:nvSpPr>
            <p:spPr bwMode="auto">
              <a:xfrm>
                <a:off x="3627" y="2135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75" name="Freeform 5166"/>
              <p:cNvSpPr>
                <a:spLocks/>
              </p:cNvSpPr>
              <p:nvPr/>
            </p:nvSpPr>
            <p:spPr bwMode="auto">
              <a:xfrm>
                <a:off x="3620" y="2135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76" name="Freeform 5167"/>
              <p:cNvSpPr>
                <a:spLocks/>
              </p:cNvSpPr>
              <p:nvPr/>
            </p:nvSpPr>
            <p:spPr bwMode="auto">
              <a:xfrm>
                <a:off x="3617" y="2138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77" name="Rectangle 5168"/>
              <p:cNvSpPr>
                <a:spLocks noChangeArrowheads="1"/>
              </p:cNvSpPr>
              <p:nvPr/>
            </p:nvSpPr>
            <p:spPr bwMode="auto">
              <a:xfrm>
                <a:off x="3062" y="1518"/>
                <a:ext cx="380" cy="1"/>
              </a:xfrm>
              <a:prstGeom prst="rect">
                <a:avLst/>
              </a:pr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78" name="Rectangle 5169"/>
              <p:cNvSpPr>
                <a:spLocks noChangeArrowheads="1"/>
              </p:cNvSpPr>
              <p:nvPr/>
            </p:nvSpPr>
            <p:spPr bwMode="auto">
              <a:xfrm>
                <a:off x="3062" y="1874"/>
                <a:ext cx="620" cy="20"/>
              </a:xfrm>
              <a:prstGeom prst="rect">
                <a:avLst/>
              </a:pr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79" name="Line 5170"/>
              <p:cNvSpPr>
                <a:spLocks noChangeShapeType="1"/>
              </p:cNvSpPr>
              <p:nvPr/>
            </p:nvSpPr>
            <p:spPr bwMode="auto">
              <a:xfrm flipH="1" flipV="1">
                <a:off x="3227" y="2044"/>
                <a:ext cx="1" cy="25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80" name="Line 5171"/>
              <p:cNvSpPr>
                <a:spLocks noChangeShapeType="1"/>
              </p:cNvSpPr>
              <p:nvPr/>
            </p:nvSpPr>
            <p:spPr bwMode="auto">
              <a:xfrm flipH="1" flipV="1">
                <a:off x="3221" y="2020"/>
                <a:ext cx="6" cy="24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81" name="Line 5172"/>
              <p:cNvSpPr>
                <a:spLocks noChangeShapeType="1"/>
              </p:cNvSpPr>
              <p:nvPr/>
            </p:nvSpPr>
            <p:spPr bwMode="auto">
              <a:xfrm flipH="1" flipV="1">
                <a:off x="3210" y="1997"/>
                <a:ext cx="11" cy="23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82" name="Line 5173"/>
              <p:cNvSpPr>
                <a:spLocks noChangeShapeType="1"/>
              </p:cNvSpPr>
              <p:nvPr/>
            </p:nvSpPr>
            <p:spPr bwMode="auto">
              <a:xfrm flipH="1" flipV="1">
                <a:off x="3196" y="1976"/>
                <a:ext cx="14" cy="21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83" name="Line 5174"/>
              <p:cNvSpPr>
                <a:spLocks noChangeShapeType="1"/>
              </p:cNvSpPr>
              <p:nvPr/>
            </p:nvSpPr>
            <p:spPr bwMode="auto">
              <a:xfrm flipH="1" flipV="1">
                <a:off x="3177" y="1959"/>
                <a:ext cx="19" cy="17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84" name="Line 5175"/>
              <p:cNvSpPr>
                <a:spLocks noChangeShapeType="1"/>
              </p:cNvSpPr>
              <p:nvPr/>
            </p:nvSpPr>
            <p:spPr bwMode="auto">
              <a:xfrm flipH="1" flipV="1">
                <a:off x="3156" y="1946"/>
                <a:ext cx="21" cy="13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85" name="Line 5176"/>
              <p:cNvSpPr>
                <a:spLocks noChangeShapeType="1"/>
              </p:cNvSpPr>
              <p:nvPr/>
            </p:nvSpPr>
            <p:spPr bwMode="auto">
              <a:xfrm flipH="1" flipV="1">
                <a:off x="3132" y="1938"/>
                <a:ext cx="24" cy="8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86" name="Line 5177"/>
              <p:cNvSpPr>
                <a:spLocks noChangeShapeType="1"/>
              </p:cNvSpPr>
              <p:nvPr/>
            </p:nvSpPr>
            <p:spPr bwMode="auto">
              <a:xfrm flipH="1" flipV="1">
                <a:off x="3107" y="1934"/>
                <a:ext cx="25" cy="4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87" name="Rectangle 5178"/>
              <p:cNvSpPr>
                <a:spLocks noChangeArrowheads="1"/>
              </p:cNvSpPr>
              <p:nvPr/>
            </p:nvSpPr>
            <p:spPr bwMode="auto">
              <a:xfrm>
                <a:off x="3119" y="1709"/>
                <a:ext cx="323" cy="1"/>
              </a:xfrm>
              <a:prstGeom prst="rect">
                <a:avLst/>
              </a:pr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88" name="Freeform 5179"/>
              <p:cNvSpPr>
                <a:spLocks/>
              </p:cNvSpPr>
              <p:nvPr/>
            </p:nvSpPr>
            <p:spPr bwMode="auto">
              <a:xfrm>
                <a:off x="3101" y="1709"/>
                <a:ext cx="18" cy="3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3 h 3"/>
                  <a:gd name="T4" fmla="*/ 0 w 18"/>
                  <a:gd name="T5" fmla="*/ 3 h 3"/>
                  <a:gd name="T6" fmla="*/ 18 w 18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3"/>
                  <a:gd name="T14" fmla="*/ 18 w 18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3">
                    <a:moveTo>
                      <a:pt x="18" y="0"/>
                    </a:moveTo>
                    <a:lnTo>
                      <a:pt x="0" y="3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89" name="Freeform 5180"/>
              <p:cNvSpPr>
                <a:spLocks/>
              </p:cNvSpPr>
              <p:nvPr/>
            </p:nvSpPr>
            <p:spPr bwMode="auto">
              <a:xfrm>
                <a:off x="3085" y="1712"/>
                <a:ext cx="16" cy="8"/>
              </a:xfrm>
              <a:custGeom>
                <a:avLst/>
                <a:gdLst>
                  <a:gd name="T0" fmla="*/ 16 w 16"/>
                  <a:gd name="T1" fmla="*/ 0 h 8"/>
                  <a:gd name="T2" fmla="*/ 0 w 16"/>
                  <a:gd name="T3" fmla="*/ 8 h 8"/>
                  <a:gd name="T4" fmla="*/ 1 w 16"/>
                  <a:gd name="T5" fmla="*/ 8 h 8"/>
                  <a:gd name="T6" fmla="*/ 16 w 16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8"/>
                  <a:gd name="T14" fmla="*/ 16 w 16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8">
                    <a:moveTo>
                      <a:pt x="16" y="0"/>
                    </a:moveTo>
                    <a:lnTo>
                      <a:pt x="0" y="8"/>
                    </a:lnTo>
                    <a:lnTo>
                      <a:pt x="1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90" name="Freeform 5181"/>
              <p:cNvSpPr>
                <a:spLocks/>
              </p:cNvSpPr>
              <p:nvPr/>
            </p:nvSpPr>
            <p:spPr bwMode="auto">
              <a:xfrm>
                <a:off x="3073" y="1720"/>
                <a:ext cx="13" cy="13"/>
              </a:xfrm>
              <a:custGeom>
                <a:avLst/>
                <a:gdLst>
                  <a:gd name="T0" fmla="*/ 12 w 13"/>
                  <a:gd name="T1" fmla="*/ 0 h 13"/>
                  <a:gd name="T2" fmla="*/ 0 w 13"/>
                  <a:gd name="T3" fmla="*/ 13 h 13"/>
                  <a:gd name="T4" fmla="*/ 0 w 13"/>
                  <a:gd name="T5" fmla="*/ 13 h 13"/>
                  <a:gd name="T6" fmla="*/ 13 w 13"/>
                  <a:gd name="T7" fmla="*/ 0 h 13"/>
                  <a:gd name="T8" fmla="*/ 12 w 13"/>
                  <a:gd name="T9" fmla="*/ 0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"/>
                  <a:gd name="T16" fmla="*/ 0 h 13"/>
                  <a:gd name="T17" fmla="*/ 13 w 13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" h="13">
                    <a:moveTo>
                      <a:pt x="12" y="0"/>
                    </a:moveTo>
                    <a:lnTo>
                      <a:pt x="0" y="13"/>
                    </a:lnTo>
                    <a:lnTo>
                      <a:pt x="13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91" name="Freeform 5182"/>
              <p:cNvSpPr>
                <a:spLocks/>
              </p:cNvSpPr>
              <p:nvPr/>
            </p:nvSpPr>
            <p:spPr bwMode="auto">
              <a:xfrm>
                <a:off x="3064" y="1733"/>
                <a:ext cx="9" cy="16"/>
              </a:xfrm>
              <a:custGeom>
                <a:avLst/>
                <a:gdLst>
                  <a:gd name="T0" fmla="*/ 9 w 9"/>
                  <a:gd name="T1" fmla="*/ 0 h 16"/>
                  <a:gd name="T2" fmla="*/ 0 w 9"/>
                  <a:gd name="T3" fmla="*/ 16 h 16"/>
                  <a:gd name="T4" fmla="*/ 1 w 9"/>
                  <a:gd name="T5" fmla="*/ 16 h 16"/>
                  <a:gd name="T6" fmla="*/ 9 w 9"/>
                  <a:gd name="T7" fmla="*/ 0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6"/>
                  <a:gd name="T14" fmla="*/ 9 w 9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6">
                    <a:moveTo>
                      <a:pt x="9" y="0"/>
                    </a:moveTo>
                    <a:lnTo>
                      <a:pt x="0" y="16"/>
                    </a:lnTo>
                    <a:lnTo>
                      <a:pt x="1" y="16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92" name="Freeform 5183"/>
              <p:cNvSpPr>
                <a:spLocks/>
              </p:cNvSpPr>
              <p:nvPr/>
            </p:nvSpPr>
            <p:spPr bwMode="auto">
              <a:xfrm>
                <a:off x="3062" y="1749"/>
                <a:ext cx="3" cy="17"/>
              </a:xfrm>
              <a:custGeom>
                <a:avLst/>
                <a:gdLst>
                  <a:gd name="T0" fmla="*/ 2 w 3"/>
                  <a:gd name="T1" fmla="*/ 0 h 17"/>
                  <a:gd name="T2" fmla="*/ 0 w 3"/>
                  <a:gd name="T3" fmla="*/ 17 h 17"/>
                  <a:gd name="T4" fmla="*/ 0 w 3"/>
                  <a:gd name="T5" fmla="*/ 17 h 17"/>
                  <a:gd name="T6" fmla="*/ 3 w 3"/>
                  <a:gd name="T7" fmla="*/ 0 h 17"/>
                  <a:gd name="T8" fmla="*/ 2 w 3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7"/>
                  <a:gd name="T17" fmla="*/ 3 w 3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7">
                    <a:moveTo>
                      <a:pt x="2" y="0"/>
                    </a:moveTo>
                    <a:lnTo>
                      <a:pt x="0" y="17"/>
                    </a:lnTo>
                    <a:lnTo>
                      <a:pt x="3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93" name="Line 5184"/>
              <p:cNvSpPr>
                <a:spLocks noChangeShapeType="1"/>
              </p:cNvSpPr>
              <p:nvPr/>
            </p:nvSpPr>
            <p:spPr bwMode="auto">
              <a:xfrm flipH="1">
                <a:off x="2834" y="1696"/>
                <a:ext cx="20" cy="65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94" name="Line 5185"/>
              <p:cNvSpPr>
                <a:spLocks noChangeShapeType="1"/>
              </p:cNvSpPr>
              <p:nvPr/>
            </p:nvSpPr>
            <p:spPr bwMode="auto">
              <a:xfrm>
                <a:off x="2834" y="1581"/>
                <a:ext cx="1" cy="180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95" name="Freeform 5186"/>
              <p:cNvSpPr>
                <a:spLocks/>
              </p:cNvSpPr>
              <p:nvPr/>
            </p:nvSpPr>
            <p:spPr bwMode="auto">
              <a:xfrm>
                <a:off x="2821" y="1693"/>
                <a:ext cx="33" cy="68"/>
              </a:xfrm>
              <a:custGeom>
                <a:avLst/>
                <a:gdLst>
                  <a:gd name="T0" fmla="*/ 33 w 33"/>
                  <a:gd name="T1" fmla="*/ 3 h 68"/>
                  <a:gd name="T2" fmla="*/ 13 w 33"/>
                  <a:gd name="T3" fmla="*/ 68 h 68"/>
                  <a:gd name="T4" fmla="*/ 0 w 33"/>
                  <a:gd name="T5" fmla="*/ 0 h 68"/>
                  <a:gd name="T6" fmla="*/ 33 w 33"/>
                  <a:gd name="T7" fmla="*/ 3 h 6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"/>
                  <a:gd name="T13" fmla="*/ 0 h 68"/>
                  <a:gd name="T14" fmla="*/ 33 w 33"/>
                  <a:gd name="T15" fmla="*/ 68 h 6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" h="68">
                    <a:moveTo>
                      <a:pt x="33" y="3"/>
                    </a:moveTo>
                    <a:lnTo>
                      <a:pt x="13" y="68"/>
                    </a:lnTo>
                    <a:lnTo>
                      <a:pt x="0" y="0"/>
                    </a:lnTo>
                    <a:lnTo>
                      <a:pt x="33" y="3"/>
                    </a:lnTo>
                    <a:close/>
                  </a:path>
                </a:pathLst>
              </a:custGeom>
              <a:solidFill>
                <a:srgbClr val="0000FF"/>
              </a:solidFill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96" name="Line 5187"/>
              <p:cNvSpPr>
                <a:spLocks noChangeShapeType="1"/>
              </p:cNvSpPr>
              <p:nvPr/>
            </p:nvSpPr>
            <p:spPr bwMode="auto">
              <a:xfrm flipH="1" flipV="1">
                <a:off x="2821" y="1693"/>
                <a:ext cx="13" cy="68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97" name="Freeform 5188"/>
              <p:cNvSpPr>
                <a:spLocks/>
              </p:cNvSpPr>
              <p:nvPr/>
            </p:nvSpPr>
            <p:spPr bwMode="auto">
              <a:xfrm>
                <a:off x="2931" y="2024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98" name="Freeform 5189"/>
              <p:cNvSpPr>
                <a:spLocks/>
              </p:cNvSpPr>
              <p:nvPr/>
            </p:nvSpPr>
            <p:spPr bwMode="auto">
              <a:xfrm>
                <a:off x="2933" y="2024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199" name="Freeform 5190"/>
              <p:cNvSpPr>
                <a:spLocks/>
              </p:cNvSpPr>
              <p:nvPr/>
            </p:nvSpPr>
            <p:spPr bwMode="auto">
              <a:xfrm>
                <a:off x="2940" y="2024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00" name="Freeform 5191"/>
              <p:cNvSpPr>
                <a:spLocks/>
              </p:cNvSpPr>
              <p:nvPr/>
            </p:nvSpPr>
            <p:spPr bwMode="auto">
              <a:xfrm>
                <a:off x="2940" y="2024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01" name="Freeform 5192"/>
              <p:cNvSpPr>
                <a:spLocks/>
              </p:cNvSpPr>
              <p:nvPr/>
            </p:nvSpPr>
            <p:spPr bwMode="auto">
              <a:xfrm>
                <a:off x="2940" y="2018"/>
                <a:ext cx="10" cy="6"/>
              </a:xfrm>
              <a:custGeom>
                <a:avLst/>
                <a:gdLst>
                  <a:gd name="T0" fmla="*/ 10 w 10"/>
                  <a:gd name="T1" fmla="*/ 6 h 6"/>
                  <a:gd name="T2" fmla="*/ 7 w 10"/>
                  <a:gd name="T3" fmla="*/ 0 h 6"/>
                  <a:gd name="T4" fmla="*/ 0 w 10"/>
                  <a:gd name="T5" fmla="*/ 6 h 6"/>
                  <a:gd name="T6" fmla="*/ 0 w 10"/>
                  <a:gd name="T7" fmla="*/ 6 h 6"/>
                  <a:gd name="T8" fmla="*/ 10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10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02" name="Freeform 5193"/>
              <p:cNvSpPr>
                <a:spLocks/>
              </p:cNvSpPr>
              <p:nvPr/>
            </p:nvSpPr>
            <p:spPr bwMode="auto">
              <a:xfrm>
                <a:off x="2940" y="2015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03" name="Freeform 5194"/>
              <p:cNvSpPr>
                <a:spLocks/>
              </p:cNvSpPr>
              <p:nvPr/>
            </p:nvSpPr>
            <p:spPr bwMode="auto">
              <a:xfrm>
                <a:off x="2933" y="2015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04" name="Freeform 5195"/>
              <p:cNvSpPr>
                <a:spLocks/>
              </p:cNvSpPr>
              <p:nvPr/>
            </p:nvSpPr>
            <p:spPr bwMode="auto">
              <a:xfrm>
                <a:off x="2931" y="2018"/>
                <a:ext cx="9" cy="6"/>
              </a:xfrm>
              <a:custGeom>
                <a:avLst/>
                <a:gdLst>
                  <a:gd name="T0" fmla="*/ 2 w 9"/>
                  <a:gd name="T1" fmla="*/ 0 h 6"/>
                  <a:gd name="T2" fmla="*/ 0 w 9"/>
                  <a:gd name="T3" fmla="*/ 6 h 6"/>
                  <a:gd name="T4" fmla="*/ 9 w 9"/>
                  <a:gd name="T5" fmla="*/ 6 h 6"/>
                  <a:gd name="T6" fmla="*/ 9 w 9"/>
                  <a:gd name="T7" fmla="*/ 6 h 6"/>
                  <a:gd name="T8" fmla="*/ 2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2" y="0"/>
                    </a:moveTo>
                    <a:lnTo>
                      <a:pt x="0" y="6"/>
                    </a:lnTo>
                    <a:lnTo>
                      <a:pt x="9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05" name="Freeform 5196"/>
              <p:cNvSpPr>
                <a:spLocks/>
              </p:cNvSpPr>
              <p:nvPr/>
            </p:nvSpPr>
            <p:spPr bwMode="auto">
              <a:xfrm>
                <a:off x="2828" y="1956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2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2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06" name="Freeform 5197"/>
              <p:cNvSpPr>
                <a:spLocks/>
              </p:cNvSpPr>
              <p:nvPr/>
            </p:nvSpPr>
            <p:spPr bwMode="auto">
              <a:xfrm>
                <a:off x="2830" y="1956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07" name="Freeform 5198"/>
              <p:cNvSpPr>
                <a:spLocks/>
              </p:cNvSpPr>
              <p:nvPr/>
            </p:nvSpPr>
            <p:spPr bwMode="auto">
              <a:xfrm>
                <a:off x="2837" y="1956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08" name="Freeform 5199"/>
              <p:cNvSpPr>
                <a:spLocks/>
              </p:cNvSpPr>
              <p:nvPr/>
            </p:nvSpPr>
            <p:spPr bwMode="auto">
              <a:xfrm>
                <a:off x="2837" y="1956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09" name="Freeform 5200"/>
              <p:cNvSpPr>
                <a:spLocks/>
              </p:cNvSpPr>
              <p:nvPr/>
            </p:nvSpPr>
            <p:spPr bwMode="auto">
              <a:xfrm>
                <a:off x="2837" y="1949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10" name="Freeform 5201"/>
              <p:cNvSpPr>
                <a:spLocks/>
              </p:cNvSpPr>
              <p:nvPr/>
            </p:nvSpPr>
            <p:spPr bwMode="auto">
              <a:xfrm>
                <a:off x="2837" y="1946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11" name="Freeform 5202"/>
              <p:cNvSpPr>
                <a:spLocks/>
              </p:cNvSpPr>
              <p:nvPr/>
            </p:nvSpPr>
            <p:spPr bwMode="auto">
              <a:xfrm>
                <a:off x="2830" y="1946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12" name="Freeform 5203"/>
              <p:cNvSpPr>
                <a:spLocks/>
              </p:cNvSpPr>
              <p:nvPr/>
            </p:nvSpPr>
            <p:spPr bwMode="auto">
              <a:xfrm>
                <a:off x="2828" y="1949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13" name="Freeform 5204"/>
              <p:cNvSpPr>
                <a:spLocks/>
              </p:cNvSpPr>
              <p:nvPr/>
            </p:nvSpPr>
            <p:spPr bwMode="auto">
              <a:xfrm>
                <a:off x="2819" y="1797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14" name="Freeform 5205"/>
              <p:cNvSpPr>
                <a:spLocks/>
              </p:cNvSpPr>
              <p:nvPr/>
            </p:nvSpPr>
            <p:spPr bwMode="auto">
              <a:xfrm>
                <a:off x="2822" y="1797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15" name="Freeform 5206"/>
              <p:cNvSpPr>
                <a:spLocks/>
              </p:cNvSpPr>
              <p:nvPr/>
            </p:nvSpPr>
            <p:spPr bwMode="auto">
              <a:xfrm>
                <a:off x="2829" y="1797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6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16" name="Freeform 5207"/>
              <p:cNvSpPr>
                <a:spLocks/>
              </p:cNvSpPr>
              <p:nvPr/>
            </p:nvSpPr>
            <p:spPr bwMode="auto">
              <a:xfrm>
                <a:off x="2829" y="1797"/>
                <a:ext cx="9" cy="6"/>
              </a:xfrm>
              <a:custGeom>
                <a:avLst/>
                <a:gdLst>
                  <a:gd name="T0" fmla="*/ 6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6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6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17" name="Freeform 5208"/>
              <p:cNvSpPr>
                <a:spLocks/>
              </p:cNvSpPr>
              <p:nvPr/>
            </p:nvSpPr>
            <p:spPr bwMode="auto">
              <a:xfrm>
                <a:off x="2829" y="1790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18" name="Freeform 5209"/>
              <p:cNvSpPr>
                <a:spLocks/>
              </p:cNvSpPr>
              <p:nvPr/>
            </p:nvSpPr>
            <p:spPr bwMode="auto">
              <a:xfrm>
                <a:off x="2829" y="1787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19" name="Freeform 5210"/>
              <p:cNvSpPr>
                <a:spLocks/>
              </p:cNvSpPr>
              <p:nvPr/>
            </p:nvSpPr>
            <p:spPr bwMode="auto">
              <a:xfrm>
                <a:off x="2822" y="1787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20" name="Freeform 5211"/>
              <p:cNvSpPr>
                <a:spLocks/>
              </p:cNvSpPr>
              <p:nvPr/>
            </p:nvSpPr>
            <p:spPr bwMode="auto">
              <a:xfrm>
                <a:off x="2819" y="1790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21" name="Line 5212"/>
              <p:cNvSpPr>
                <a:spLocks noChangeShapeType="1"/>
              </p:cNvSpPr>
              <p:nvPr/>
            </p:nvSpPr>
            <p:spPr bwMode="auto">
              <a:xfrm flipH="1">
                <a:off x="2706" y="1821"/>
                <a:ext cx="39" cy="52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22" name="Line 5213"/>
              <p:cNvSpPr>
                <a:spLocks noChangeShapeType="1"/>
              </p:cNvSpPr>
              <p:nvPr/>
            </p:nvSpPr>
            <p:spPr bwMode="auto">
              <a:xfrm flipH="1">
                <a:off x="2727" y="1821"/>
                <a:ext cx="18" cy="57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23" name="Freeform 5214"/>
              <p:cNvSpPr>
                <a:spLocks/>
              </p:cNvSpPr>
              <p:nvPr/>
            </p:nvSpPr>
            <p:spPr bwMode="auto">
              <a:xfrm>
                <a:off x="2706" y="1821"/>
                <a:ext cx="39" cy="57"/>
              </a:xfrm>
              <a:custGeom>
                <a:avLst/>
                <a:gdLst>
                  <a:gd name="T0" fmla="*/ 39 w 39"/>
                  <a:gd name="T1" fmla="*/ 0 h 57"/>
                  <a:gd name="T2" fmla="*/ 21 w 39"/>
                  <a:gd name="T3" fmla="*/ 57 h 57"/>
                  <a:gd name="T4" fmla="*/ 0 w 39"/>
                  <a:gd name="T5" fmla="*/ 52 h 57"/>
                  <a:gd name="T6" fmla="*/ 39 w 39"/>
                  <a:gd name="T7" fmla="*/ 0 h 5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"/>
                  <a:gd name="T13" fmla="*/ 0 h 57"/>
                  <a:gd name="T14" fmla="*/ 39 w 39"/>
                  <a:gd name="T15" fmla="*/ 57 h 5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" h="57">
                    <a:moveTo>
                      <a:pt x="39" y="0"/>
                    </a:moveTo>
                    <a:lnTo>
                      <a:pt x="21" y="57"/>
                    </a:lnTo>
                    <a:lnTo>
                      <a:pt x="0" y="52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24" name="Line 5215"/>
              <p:cNvSpPr>
                <a:spLocks noChangeShapeType="1"/>
              </p:cNvSpPr>
              <p:nvPr/>
            </p:nvSpPr>
            <p:spPr bwMode="auto">
              <a:xfrm>
                <a:off x="2706" y="1873"/>
                <a:ext cx="21" cy="5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25" name="Freeform 5216"/>
              <p:cNvSpPr>
                <a:spLocks/>
              </p:cNvSpPr>
              <p:nvPr/>
            </p:nvSpPr>
            <p:spPr bwMode="auto">
              <a:xfrm>
                <a:off x="2922" y="1784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26" name="Freeform 5217"/>
              <p:cNvSpPr>
                <a:spLocks/>
              </p:cNvSpPr>
              <p:nvPr/>
            </p:nvSpPr>
            <p:spPr bwMode="auto">
              <a:xfrm>
                <a:off x="2925" y="1784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27" name="Freeform 5218"/>
              <p:cNvSpPr>
                <a:spLocks/>
              </p:cNvSpPr>
              <p:nvPr/>
            </p:nvSpPr>
            <p:spPr bwMode="auto">
              <a:xfrm>
                <a:off x="2932" y="1784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7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28" name="Freeform 5219"/>
              <p:cNvSpPr>
                <a:spLocks/>
              </p:cNvSpPr>
              <p:nvPr/>
            </p:nvSpPr>
            <p:spPr bwMode="auto">
              <a:xfrm>
                <a:off x="2932" y="1784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29" name="Freeform 5220"/>
              <p:cNvSpPr>
                <a:spLocks/>
              </p:cNvSpPr>
              <p:nvPr/>
            </p:nvSpPr>
            <p:spPr bwMode="auto">
              <a:xfrm>
                <a:off x="2932" y="1777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30" name="Freeform 5221"/>
              <p:cNvSpPr>
                <a:spLocks/>
              </p:cNvSpPr>
              <p:nvPr/>
            </p:nvSpPr>
            <p:spPr bwMode="auto">
              <a:xfrm>
                <a:off x="2932" y="1774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31" name="Freeform 5222"/>
              <p:cNvSpPr>
                <a:spLocks/>
              </p:cNvSpPr>
              <p:nvPr/>
            </p:nvSpPr>
            <p:spPr bwMode="auto">
              <a:xfrm>
                <a:off x="2925" y="1774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32" name="Freeform 5223"/>
              <p:cNvSpPr>
                <a:spLocks/>
              </p:cNvSpPr>
              <p:nvPr/>
            </p:nvSpPr>
            <p:spPr bwMode="auto">
              <a:xfrm>
                <a:off x="2922" y="1777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33" name="Line 5224"/>
              <p:cNvSpPr>
                <a:spLocks noChangeShapeType="1"/>
              </p:cNvSpPr>
              <p:nvPr/>
            </p:nvSpPr>
            <p:spPr bwMode="auto">
              <a:xfrm flipH="1">
                <a:off x="3018" y="1914"/>
                <a:ext cx="21" cy="6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34" name="Line 5225"/>
              <p:cNvSpPr>
                <a:spLocks noChangeShapeType="1"/>
              </p:cNvSpPr>
              <p:nvPr/>
            </p:nvSpPr>
            <p:spPr bwMode="auto">
              <a:xfrm>
                <a:off x="3007" y="1860"/>
                <a:ext cx="3" cy="25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35" name="Line 5226"/>
              <p:cNvSpPr>
                <a:spLocks noChangeShapeType="1"/>
              </p:cNvSpPr>
              <p:nvPr/>
            </p:nvSpPr>
            <p:spPr bwMode="auto">
              <a:xfrm>
                <a:off x="3010" y="1885"/>
                <a:ext cx="8" cy="23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36" name="Line 5227"/>
              <p:cNvSpPr>
                <a:spLocks noChangeShapeType="1"/>
              </p:cNvSpPr>
              <p:nvPr/>
            </p:nvSpPr>
            <p:spPr bwMode="auto">
              <a:xfrm>
                <a:off x="3018" y="1908"/>
                <a:ext cx="13" cy="22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37" name="Line 5228"/>
              <p:cNvSpPr>
                <a:spLocks noChangeShapeType="1"/>
              </p:cNvSpPr>
              <p:nvPr/>
            </p:nvSpPr>
            <p:spPr bwMode="auto">
              <a:xfrm>
                <a:off x="3031" y="1930"/>
                <a:ext cx="16" cy="19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38" name="Line 5229"/>
              <p:cNvSpPr>
                <a:spLocks noChangeShapeType="1"/>
              </p:cNvSpPr>
              <p:nvPr/>
            </p:nvSpPr>
            <p:spPr bwMode="auto">
              <a:xfrm>
                <a:off x="3047" y="1949"/>
                <a:ext cx="20" cy="15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239" name="Line 5230"/>
              <p:cNvSpPr>
                <a:spLocks noChangeShapeType="1"/>
              </p:cNvSpPr>
              <p:nvPr/>
            </p:nvSpPr>
            <p:spPr bwMode="auto">
              <a:xfrm>
                <a:off x="3067" y="1964"/>
                <a:ext cx="23" cy="11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grpSp>
          <p:nvGrpSpPr>
            <p:cNvPr id="24647" name="Group 5231"/>
            <p:cNvGrpSpPr>
              <a:grpSpLocks/>
            </p:cNvGrpSpPr>
            <p:nvPr/>
          </p:nvGrpSpPr>
          <p:grpSpPr bwMode="auto">
            <a:xfrm>
              <a:off x="2741" y="1508"/>
              <a:ext cx="1037" cy="1187"/>
              <a:chOff x="2741" y="1508"/>
              <a:chExt cx="1037" cy="1187"/>
            </a:xfrm>
          </p:grpSpPr>
          <p:sp>
            <p:nvSpPr>
              <p:cNvPr id="24840" name="Line 5232"/>
              <p:cNvSpPr>
                <a:spLocks noChangeShapeType="1"/>
              </p:cNvSpPr>
              <p:nvPr/>
            </p:nvSpPr>
            <p:spPr bwMode="auto">
              <a:xfrm>
                <a:off x="3090" y="1975"/>
                <a:ext cx="24" cy="7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41" name="Line 5233"/>
              <p:cNvSpPr>
                <a:spLocks noChangeShapeType="1"/>
              </p:cNvSpPr>
              <p:nvPr/>
            </p:nvSpPr>
            <p:spPr bwMode="auto">
              <a:xfrm>
                <a:off x="3114" y="1982"/>
                <a:ext cx="25" cy="2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42" name="Freeform 5234"/>
              <p:cNvSpPr>
                <a:spLocks/>
              </p:cNvSpPr>
              <p:nvPr/>
            </p:nvSpPr>
            <p:spPr bwMode="auto">
              <a:xfrm>
                <a:off x="3002" y="1861"/>
                <a:ext cx="37" cy="59"/>
              </a:xfrm>
              <a:custGeom>
                <a:avLst/>
                <a:gdLst>
                  <a:gd name="T0" fmla="*/ 0 w 37"/>
                  <a:gd name="T1" fmla="*/ 0 h 59"/>
                  <a:gd name="T2" fmla="*/ 16 w 37"/>
                  <a:gd name="T3" fmla="*/ 59 h 59"/>
                  <a:gd name="T4" fmla="*/ 37 w 37"/>
                  <a:gd name="T5" fmla="*/ 53 h 59"/>
                  <a:gd name="T6" fmla="*/ 0 w 37"/>
                  <a:gd name="T7" fmla="*/ 0 h 5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7"/>
                  <a:gd name="T13" fmla="*/ 0 h 59"/>
                  <a:gd name="T14" fmla="*/ 37 w 37"/>
                  <a:gd name="T15" fmla="*/ 59 h 5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7" h="59">
                    <a:moveTo>
                      <a:pt x="0" y="0"/>
                    </a:moveTo>
                    <a:lnTo>
                      <a:pt x="16" y="59"/>
                    </a:lnTo>
                    <a:lnTo>
                      <a:pt x="37" y="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43" name="Line 5235"/>
              <p:cNvSpPr>
                <a:spLocks noChangeShapeType="1"/>
              </p:cNvSpPr>
              <p:nvPr/>
            </p:nvSpPr>
            <p:spPr bwMode="auto">
              <a:xfrm>
                <a:off x="3002" y="1861"/>
                <a:ext cx="16" cy="59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44" name="Freeform 5236"/>
              <p:cNvSpPr>
                <a:spLocks/>
              </p:cNvSpPr>
              <p:nvPr/>
            </p:nvSpPr>
            <p:spPr bwMode="auto">
              <a:xfrm>
                <a:off x="3132" y="2059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45" name="Freeform 5237"/>
              <p:cNvSpPr>
                <a:spLocks/>
              </p:cNvSpPr>
              <p:nvPr/>
            </p:nvSpPr>
            <p:spPr bwMode="auto">
              <a:xfrm>
                <a:off x="3135" y="2059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46" name="Freeform 5238"/>
              <p:cNvSpPr>
                <a:spLocks/>
              </p:cNvSpPr>
              <p:nvPr/>
            </p:nvSpPr>
            <p:spPr bwMode="auto">
              <a:xfrm>
                <a:off x="3142" y="2059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47" name="Freeform 5239"/>
              <p:cNvSpPr>
                <a:spLocks/>
              </p:cNvSpPr>
              <p:nvPr/>
            </p:nvSpPr>
            <p:spPr bwMode="auto">
              <a:xfrm>
                <a:off x="3142" y="2059"/>
                <a:ext cx="9" cy="6"/>
              </a:xfrm>
              <a:custGeom>
                <a:avLst/>
                <a:gdLst>
                  <a:gd name="T0" fmla="*/ 7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7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7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48" name="Freeform 5240"/>
              <p:cNvSpPr>
                <a:spLocks/>
              </p:cNvSpPr>
              <p:nvPr/>
            </p:nvSpPr>
            <p:spPr bwMode="auto">
              <a:xfrm>
                <a:off x="3142" y="2052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49" name="Freeform 5241"/>
              <p:cNvSpPr>
                <a:spLocks/>
              </p:cNvSpPr>
              <p:nvPr/>
            </p:nvSpPr>
            <p:spPr bwMode="auto">
              <a:xfrm>
                <a:off x="3142" y="2049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50" name="Freeform 5242"/>
              <p:cNvSpPr>
                <a:spLocks/>
              </p:cNvSpPr>
              <p:nvPr/>
            </p:nvSpPr>
            <p:spPr bwMode="auto">
              <a:xfrm>
                <a:off x="3135" y="2049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51" name="Freeform 5243"/>
              <p:cNvSpPr>
                <a:spLocks/>
              </p:cNvSpPr>
              <p:nvPr/>
            </p:nvSpPr>
            <p:spPr bwMode="auto">
              <a:xfrm>
                <a:off x="3132" y="2052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52" name="Line 5244"/>
              <p:cNvSpPr>
                <a:spLocks noChangeShapeType="1"/>
              </p:cNvSpPr>
              <p:nvPr/>
            </p:nvSpPr>
            <p:spPr bwMode="auto">
              <a:xfrm>
                <a:off x="3109" y="1928"/>
                <a:ext cx="58" cy="18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53" name="Freeform 5245"/>
              <p:cNvSpPr>
                <a:spLocks/>
              </p:cNvSpPr>
              <p:nvPr/>
            </p:nvSpPr>
            <p:spPr bwMode="auto">
              <a:xfrm>
                <a:off x="3109" y="1928"/>
                <a:ext cx="58" cy="39"/>
              </a:xfrm>
              <a:custGeom>
                <a:avLst/>
                <a:gdLst>
                  <a:gd name="T0" fmla="*/ 0 w 58"/>
                  <a:gd name="T1" fmla="*/ 0 h 39"/>
                  <a:gd name="T2" fmla="*/ 58 w 58"/>
                  <a:gd name="T3" fmla="*/ 18 h 39"/>
                  <a:gd name="T4" fmla="*/ 52 w 58"/>
                  <a:gd name="T5" fmla="*/ 39 h 39"/>
                  <a:gd name="T6" fmla="*/ 0 w 58"/>
                  <a:gd name="T7" fmla="*/ 0 h 3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8"/>
                  <a:gd name="T13" fmla="*/ 0 h 39"/>
                  <a:gd name="T14" fmla="*/ 58 w 58"/>
                  <a:gd name="T15" fmla="*/ 39 h 3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8" h="39">
                    <a:moveTo>
                      <a:pt x="0" y="0"/>
                    </a:moveTo>
                    <a:lnTo>
                      <a:pt x="58" y="18"/>
                    </a:lnTo>
                    <a:lnTo>
                      <a:pt x="52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54" name="Line 5246"/>
              <p:cNvSpPr>
                <a:spLocks noChangeShapeType="1"/>
              </p:cNvSpPr>
              <p:nvPr/>
            </p:nvSpPr>
            <p:spPr bwMode="auto">
              <a:xfrm>
                <a:off x="3109" y="1928"/>
                <a:ext cx="52" cy="39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55" name="Line 5247"/>
              <p:cNvSpPr>
                <a:spLocks noChangeShapeType="1"/>
              </p:cNvSpPr>
              <p:nvPr/>
            </p:nvSpPr>
            <p:spPr bwMode="auto">
              <a:xfrm flipV="1">
                <a:off x="3161" y="1946"/>
                <a:ext cx="6" cy="21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56" name="Rectangle 5248"/>
              <p:cNvSpPr>
                <a:spLocks noChangeArrowheads="1"/>
              </p:cNvSpPr>
              <p:nvPr/>
            </p:nvSpPr>
            <p:spPr bwMode="auto">
              <a:xfrm>
                <a:off x="3062" y="1766"/>
                <a:ext cx="1" cy="118"/>
              </a:xfrm>
              <a:prstGeom prst="rect">
                <a:avLst/>
              </a:pr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57" name="Line 5249"/>
              <p:cNvSpPr>
                <a:spLocks noChangeShapeType="1"/>
              </p:cNvSpPr>
              <p:nvPr/>
            </p:nvSpPr>
            <p:spPr bwMode="auto">
              <a:xfrm>
                <a:off x="3002" y="1861"/>
                <a:ext cx="37" cy="53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58" name="Line 5250"/>
              <p:cNvSpPr>
                <a:spLocks noChangeShapeType="1"/>
              </p:cNvSpPr>
              <p:nvPr/>
            </p:nvSpPr>
            <p:spPr bwMode="auto">
              <a:xfrm>
                <a:off x="2821" y="1693"/>
                <a:ext cx="33" cy="3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59" name="Freeform 5251"/>
              <p:cNvSpPr>
                <a:spLocks/>
              </p:cNvSpPr>
              <p:nvPr/>
            </p:nvSpPr>
            <p:spPr bwMode="auto">
              <a:xfrm>
                <a:off x="2806" y="1569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60" name="Freeform 5252"/>
              <p:cNvSpPr>
                <a:spLocks/>
              </p:cNvSpPr>
              <p:nvPr/>
            </p:nvSpPr>
            <p:spPr bwMode="auto">
              <a:xfrm>
                <a:off x="2809" y="1569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61" name="Freeform 5253"/>
              <p:cNvSpPr>
                <a:spLocks/>
              </p:cNvSpPr>
              <p:nvPr/>
            </p:nvSpPr>
            <p:spPr bwMode="auto">
              <a:xfrm>
                <a:off x="2816" y="1569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62" name="Freeform 5254"/>
              <p:cNvSpPr>
                <a:spLocks/>
              </p:cNvSpPr>
              <p:nvPr/>
            </p:nvSpPr>
            <p:spPr bwMode="auto">
              <a:xfrm>
                <a:off x="2816" y="1569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63" name="Freeform 5255"/>
              <p:cNvSpPr>
                <a:spLocks/>
              </p:cNvSpPr>
              <p:nvPr/>
            </p:nvSpPr>
            <p:spPr bwMode="auto">
              <a:xfrm>
                <a:off x="2816" y="1562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64" name="Freeform 5256"/>
              <p:cNvSpPr>
                <a:spLocks/>
              </p:cNvSpPr>
              <p:nvPr/>
            </p:nvSpPr>
            <p:spPr bwMode="auto">
              <a:xfrm>
                <a:off x="2816" y="1560"/>
                <a:ext cx="6" cy="9"/>
              </a:xfrm>
              <a:custGeom>
                <a:avLst/>
                <a:gdLst>
                  <a:gd name="T0" fmla="*/ 6 w 6"/>
                  <a:gd name="T1" fmla="*/ 2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65" name="Freeform 5257"/>
              <p:cNvSpPr>
                <a:spLocks/>
              </p:cNvSpPr>
              <p:nvPr/>
            </p:nvSpPr>
            <p:spPr bwMode="auto">
              <a:xfrm>
                <a:off x="2809" y="1560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66" name="Freeform 5258"/>
              <p:cNvSpPr>
                <a:spLocks/>
              </p:cNvSpPr>
              <p:nvPr/>
            </p:nvSpPr>
            <p:spPr bwMode="auto">
              <a:xfrm>
                <a:off x="2806" y="1562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67" name="Line 5259"/>
              <p:cNvSpPr>
                <a:spLocks noChangeShapeType="1"/>
              </p:cNvSpPr>
              <p:nvPr/>
            </p:nvSpPr>
            <p:spPr bwMode="auto">
              <a:xfrm flipH="1">
                <a:off x="2741" y="1518"/>
                <a:ext cx="37" cy="1"/>
              </a:xfrm>
              <a:prstGeom prst="line">
                <a:avLst/>
              </a:prstGeom>
              <a:noFill/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68" name="Freeform 5260"/>
              <p:cNvSpPr>
                <a:spLocks/>
              </p:cNvSpPr>
              <p:nvPr/>
            </p:nvSpPr>
            <p:spPr bwMode="auto">
              <a:xfrm>
                <a:off x="2913" y="1518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69" name="Freeform 5261"/>
              <p:cNvSpPr>
                <a:spLocks/>
              </p:cNvSpPr>
              <p:nvPr/>
            </p:nvSpPr>
            <p:spPr bwMode="auto">
              <a:xfrm>
                <a:off x="2916" y="1518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70" name="Freeform 5262"/>
              <p:cNvSpPr>
                <a:spLocks/>
              </p:cNvSpPr>
              <p:nvPr/>
            </p:nvSpPr>
            <p:spPr bwMode="auto">
              <a:xfrm>
                <a:off x="2923" y="1518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71" name="Freeform 5263"/>
              <p:cNvSpPr>
                <a:spLocks/>
              </p:cNvSpPr>
              <p:nvPr/>
            </p:nvSpPr>
            <p:spPr bwMode="auto">
              <a:xfrm>
                <a:off x="2923" y="1518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72" name="Freeform 5264"/>
              <p:cNvSpPr>
                <a:spLocks/>
              </p:cNvSpPr>
              <p:nvPr/>
            </p:nvSpPr>
            <p:spPr bwMode="auto">
              <a:xfrm>
                <a:off x="2923" y="1511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73" name="Freeform 5265"/>
              <p:cNvSpPr>
                <a:spLocks/>
              </p:cNvSpPr>
              <p:nvPr/>
            </p:nvSpPr>
            <p:spPr bwMode="auto">
              <a:xfrm>
                <a:off x="2923" y="1508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74" name="Freeform 5266"/>
              <p:cNvSpPr>
                <a:spLocks/>
              </p:cNvSpPr>
              <p:nvPr/>
            </p:nvSpPr>
            <p:spPr bwMode="auto">
              <a:xfrm>
                <a:off x="2916" y="1508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75" name="Freeform 5267"/>
              <p:cNvSpPr>
                <a:spLocks/>
              </p:cNvSpPr>
              <p:nvPr/>
            </p:nvSpPr>
            <p:spPr bwMode="auto">
              <a:xfrm>
                <a:off x="2913" y="1511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76" name="Line 5268"/>
              <p:cNvSpPr>
                <a:spLocks noChangeShapeType="1"/>
              </p:cNvSpPr>
              <p:nvPr/>
            </p:nvSpPr>
            <p:spPr bwMode="auto">
              <a:xfrm flipH="1">
                <a:off x="3115" y="1606"/>
                <a:ext cx="25" cy="4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77" name="Line 5269"/>
              <p:cNvSpPr>
                <a:spLocks noChangeShapeType="1"/>
              </p:cNvSpPr>
              <p:nvPr/>
            </p:nvSpPr>
            <p:spPr bwMode="auto">
              <a:xfrm flipH="1">
                <a:off x="3091" y="1610"/>
                <a:ext cx="24" cy="8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78" name="Line 5270"/>
              <p:cNvSpPr>
                <a:spLocks noChangeShapeType="1"/>
              </p:cNvSpPr>
              <p:nvPr/>
            </p:nvSpPr>
            <p:spPr bwMode="auto">
              <a:xfrm flipH="1">
                <a:off x="3070" y="1618"/>
                <a:ext cx="21" cy="12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79" name="Line 5271"/>
              <p:cNvSpPr>
                <a:spLocks noChangeShapeType="1"/>
              </p:cNvSpPr>
              <p:nvPr/>
            </p:nvSpPr>
            <p:spPr bwMode="auto">
              <a:xfrm flipH="1">
                <a:off x="3051" y="1630"/>
                <a:ext cx="19" cy="17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80" name="Line 5272"/>
              <p:cNvSpPr>
                <a:spLocks noChangeShapeType="1"/>
              </p:cNvSpPr>
              <p:nvPr/>
            </p:nvSpPr>
            <p:spPr bwMode="auto">
              <a:xfrm flipH="1">
                <a:off x="3036" y="1647"/>
                <a:ext cx="15" cy="20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81" name="Line 5273"/>
              <p:cNvSpPr>
                <a:spLocks noChangeShapeType="1"/>
              </p:cNvSpPr>
              <p:nvPr/>
            </p:nvSpPr>
            <p:spPr bwMode="auto">
              <a:xfrm flipH="1">
                <a:off x="3024" y="1667"/>
                <a:ext cx="12" cy="22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82" name="Line 5274"/>
              <p:cNvSpPr>
                <a:spLocks noChangeShapeType="1"/>
              </p:cNvSpPr>
              <p:nvPr/>
            </p:nvSpPr>
            <p:spPr bwMode="auto">
              <a:xfrm flipH="1">
                <a:off x="3018" y="1689"/>
                <a:ext cx="6" cy="25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83" name="Line 5275"/>
              <p:cNvSpPr>
                <a:spLocks noChangeShapeType="1"/>
              </p:cNvSpPr>
              <p:nvPr/>
            </p:nvSpPr>
            <p:spPr bwMode="auto">
              <a:xfrm flipH="1">
                <a:off x="3016" y="1714"/>
                <a:ext cx="2" cy="25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84" name="Line 5276"/>
              <p:cNvSpPr>
                <a:spLocks noChangeShapeType="1"/>
              </p:cNvSpPr>
              <p:nvPr/>
            </p:nvSpPr>
            <p:spPr bwMode="auto">
              <a:xfrm flipH="1" flipV="1">
                <a:off x="3080" y="1617"/>
                <a:ext cx="5" cy="22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85" name="Line 5277"/>
              <p:cNvSpPr>
                <a:spLocks noChangeShapeType="1"/>
              </p:cNvSpPr>
              <p:nvPr/>
            </p:nvSpPr>
            <p:spPr bwMode="auto">
              <a:xfrm flipH="1">
                <a:off x="3080" y="1601"/>
                <a:ext cx="58" cy="16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86" name="Freeform 5278"/>
              <p:cNvSpPr>
                <a:spLocks/>
              </p:cNvSpPr>
              <p:nvPr/>
            </p:nvSpPr>
            <p:spPr bwMode="auto">
              <a:xfrm>
                <a:off x="3080" y="1601"/>
                <a:ext cx="58" cy="38"/>
              </a:xfrm>
              <a:custGeom>
                <a:avLst/>
                <a:gdLst>
                  <a:gd name="T0" fmla="*/ 58 w 58"/>
                  <a:gd name="T1" fmla="*/ 0 h 38"/>
                  <a:gd name="T2" fmla="*/ 0 w 58"/>
                  <a:gd name="T3" fmla="*/ 16 h 38"/>
                  <a:gd name="T4" fmla="*/ 5 w 58"/>
                  <a:gd name="T5" fmla="*/ 38 h 38"/>
                  <a:gd name="T6" fmla="*/ 58 w 58"/>
                  <a:gd name="T7" fmla="*/ 0 h 3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8"/>
                  <a:gd name="T13" fmla="*/ 0 h 38"/>
                  <a:gd name="T14" fmla="*/ 58 w 58"/>
                  <a:gd name="T15" fmla="*/ 38 h 3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8" h="38">
                    <a:moveTo>
                      <a:pt x="58" y="0"/>
                    </a:moveTo>
                    <a:lnTo>
                      <a:pt x="0" y="16"/>
                    </a:lnTo>
                    <a:lnTo>
                      <a:pt x="5" y="38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87" name="Line 5279"/>
              <p:cNvSpPr>
                <a:spLocks noChangeShapeType="1"/>
              </p:cNvSpPr>
              <p:nvPr/>
            </p:nvSpPr>
            <p:spPr bwMode="auto">
              <a:xfrm flipH="1">
                <a:off x="3085" y="1601"/>
                <a:ext cx="53" cy="38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88" name="Rectangle 5280"/>
              <p:cNvSpPr>
                <a:spLocks noChangeArrowheads="1"/>
              </p:cNvSpPr>
              <p:nvPr/>
            </p:nvSpPr>
            <p:spPr bwMode="auto">
              <a:xfrm>
                <a:off x="2968" y="1518"/>
                <a:ext cx="94" cy="1"/>
              </a:xfrm>
              <a:prstGeom prst="rect">
                <a:avLst/>
              </a:prstGeom>
              <a:solidFill>
                <a:srgbClr val="000000"/>
              </a:solidFill>
              <a:ln w="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89" name="Line 5281"/>
              <p:cNvSpPr>
                <a:spLocks noChangeShapeType="1"/>
              </p:cNvSpPr>
              <p:nvPr/>
            </p:nvSpPr>
            <p:spPr bwMode="auto">
              <a:xfrm>
                <a:off x="3448" y="1937"/>
                <a:ext cx="58" cy="18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90" name="Freeform 5282"/>
              <p:cNvSpPr>
                <a:spLocks/>
              </p:cNvSpPr>
              <p:nvPr/>
            </p:nvSpPr>
            <p:spPr bwMode="auto">
              <a:xfrm>
                <a:off x="3448" y="1937"/>
                <a:ext cx="58" cy="39"/>
              </a:xfrm>
              <a:custGeom>
                <a:avLst/>
                <a:gdLst>
                  <a:gd name="T0" fmla="*/ 0 w 58"/>
                  <a:gd name="T1" fmla="*/ 0 h 39"/>
                  <a:gd name="T2" fmla="*/ 58 w 58"/>
                  <a:gd name="T3" fmla="*/ 18 h 39"/>
                  <a:gd name="T4" fmla="*/ 52 w 58"/>
                  <a:gd name="T5" fmla="*/ 39 h 39"/>
                  <a:gd name="T6" fmla="*/ 0 w 58"/>
                  <a:gd name="T7" fmla="*/ 0 h 3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8"/>
                  <a:gd name="T13" fmla="*/ 0 h 39"/>
                  <a:gd name="T14" fmla="*/ 58 w 58"/>
                  <a:gd name="T15" fmla="*/ 39 h 3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8" h="39">
                    <a:moveTo>
                      <a:pt x="0" y="0"/>
                    </a:moveTo>
                    <a:lnTo>
                      <a:pt x="58" y="18"/>
                    </a:lnTo>
                    <a:lnTo>
                      <a:pt x="52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91" name="Line 5283"/>
              <p:cNvSpPr>
                <a:spLocks noChangeShapeType="1"/>
              </p:cNvSpPr>
              <p:nvPr/>
            </p:nvSpPr>
            <p:spPr bwMode="auto">
              <a:xfrm>
                <a:off x="3448" y="1937"/>
                <a:ext cx="52" cy="39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92" name="Line 5284"/>
              <p:cNvSpPr>
                <a:spLocks noChangeShapeType="1"/>
              </p:cNvSpPr>
              <p:nvPr/>
            </p:nvSpPr>
            <p:spPr bwMode="auto">
              <a:xfrm flipH="1" flipV="1">
                <a:off x="3566" y="2052"/>
                <a:ext cx="1" cy="26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93" name="Line 5285"/>
              <p:cNvSpPr>
                <a:spLocks noChangeShapeType="1"/>
              </p:cNvSpPr>
              <p:nvPr/>
            </p:nvSpPr>
            <p:spPr bwMode="auto">
              <a:xfrm flipH="1" flipV="1">
                <a:off x="3560" y="2028"/>
                <a:ext cx="6" cy="24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94" name="Line 5286"/>
              <p:cNvSpPr>
                <a:spLocks noChangeShapeType="1"/>
              </p:cNvSpPr>
              <p:nvPr/>
            </p:nvSpPr>
            <p:spPr bwMode="auto">
              <a:xfrm flipH="1" flipV="1">
                <a:off x="3550" y="2005"/>
                <a:ext cx="10" cy="23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95" name="Line 5287"/>
              <p:cNvSpPr>
                <a:spLocks noChangeShapeType="1"/>
              </p:cNvSpPr>
              <p:nvPr/>
            </p:nvSpPr>
            <p:spPr bwMode="auto">
              <a:xfrm flipH="1" flipV="1">
                <a:off x="3535" y="1985"/>
                <a:ext cx="15" cy="20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96" name="Line 5288"/>
              <p:cNvSpPr>
                <a:spLocks noChangeShapeType="1"/>
              </p:cNvSpPr>
              <p:nvPr/>
            </p:nvSpPr>
            <p:spPr bwMode="auto">
              <a:xfrm flipH="1" flipV="1">
                <a:off x="3516" y="1968"/>
                <a:ext cx="19" cy="17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97" name="Line 5289"/>
              <p:cNvSpPr>
                <a:spLocks noChangeShapeType="1"/>
              </p:cNvSpPr>
              <p:nvPr/>
            </p:nvSpPr>
            <p:spPr bwMode="auto">
              <a:xfrm flipH="1" flipV="1">
                <a:off x="3495" y="1955"/>
                <a:ext cx="21" cy="13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98" name="Line 5290"/>
              <p:cNvSpPr>
                <a:spLocks noChangeShapeType="1"/>
              </p:cNvSpPr>
              <p:nvPr/>
            </p:nvSpPr>
            <p:spPr bwMode="auto">
              <a:xfrm flipH="1" flipV="1">
                <a:off x="3471" y="1946"/>
                <a:ext cx="24" cy="9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899" name="Line 5291"/>
              <p:cNvSpPr>
                <a:spLocks noChangeShapeType="1"/>
              </p:cNvSpPr>
              <p:nvPr/>
            </p:nvSpPr>
            <p:spPr bwMode="auto">
              <a:xfrm flipH="1" flipV="1">
                <a:off x="3446" y="1942"/>
                <a:ext cx="25" cy="4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00" name="Line 5292"/>
              <p:cNvSpPr>
                <a:spLocks noChangeShapeType="1"/>
              </p:cNvSpPr>
              <p:nvPr/>
            </p:nvSpPr>
            <p:spPr bwMode="auto">
              <a:xfrm flipH="1" flipV="1">
                <a:off x="3411" y="2052"/>
                <a:ext cx="1" cy="26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01" name="Line 5293"/>
              <p:cNvSpPr>
                <a:spLocks noChangeShapeType="1"/>
              </p:cNvSpPr>
              <p:nvPr/>
            </p:nvSpPr>
            <p:spPr bwMode="auto">
              <a:xfrm flipH="1" flipV="1">
                <a:off x="3405" y="2028"/>
                <a:ext cx="6" cy="24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02" name="Line 5294"/>
              <p:cNvSpPr>
                <a:spLocks noChangeShapeType="1"/>
              </p:cNvSpPr>
              <p:nvPr/>
            </p:nvSpPr>
            <p:spPr bwMode="auto">
              <a:xfrm flipH="1" flipV="1">
                <a:off x="3395" y="2005"/>
                <a:ext cx="10" cy="23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03" name="Line 5295"/>
              <p:cNvSpPr>
                <a:spLocks noChangeShapeType="1"/>
              </p:cNvSpPr>
              <p:nvPr/>
            </p:nvSpPr>
            <p:spPr bwMode="auto">
              <a:xfrm flipH="1" flipV="1">
                <a:off x="3380" y="1985"/>
                <a:ext cx="15" cy="20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04" name="Line 5296"/>
              <p:cNvSpPr>
                <a:spLocks noChangeShapeType="1"/>
              </p:cNvSpPr>
              <p:nvPr/>
            </p:nvSpPr>
            <p:spPr bwMode="auto">
              <a:xfrm flipH="1" flipV="1">
                <a:off x="3362" y="1968"/>
                <a:ext cx="18" cy="17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05" name="Line 5297"/>
              <p:cNvSpPr>
                <a:spLocks noChangeShapeType="1"/>
              </p:cNvSpPr>
              <p:nvPr/>
            </p:nvSpPr>
            <p:spPr bwMode="auto">
              <a:xfrm flipH="1" flipV="1">
                <a:off x="3340" y="1955"/>
                <a:ext cx="22" cy="13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06" name="Line 5298"/>
              <p:cNvSpPr>
                <a:spLocks noChangeShapeType="1"/>
              </p:cNvSpPr>
              <p:nvPr/>
            </p:nvSpPr>
            <p:spPr bwMode="auto">
              <a:xfrm flipH="1" flipV="1">
                <a:off x="3317" y="1946"/>
                <a:ext cx="23" cy="9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07" name="Line 5299"/>
              <p:cNvSpPr>
                <a:spLocks noChangeShapeType="1"/>
              </p:cNvSpPr>
              <p:nvPr/>
            </p:nvSpPr>
            <p:spPr bwMode="auto">
              <a:xfrm flipH="1" flipV="1">
                <a:off x="3292" y="1942"/>
                <a:ext cx="25" cy="4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08" name="Line 5300"/>
              <p:cNvSpPr>
                <a:spLocks noChangeShapeType="1"/>
              </p:cNvSpPr>
              <p:nvPr/>
            </p:nvSpPr>
            <p:spPr bwMode="auto">
              <a:xfrm>
                <a:off x="3294" y="1937"/>
                <a:ext cx="58" cy="18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09" name="Freeform 5301"/>
              <p:cNvSpPr>
                <a:spLocks/>
              </p:cNvSpPr>
              <p:nvPr/>
            </p:nvSpPr>
            <p:spPr bwMode="auto">
              <a:xfrm>
                <a:off x="3294" y="1937"/>
                <a:ext cx="58" cy="39"/>
              </a:xfrm>
              <a:custGeom>
                <a:avLst/>
                <a:gdLst>
                  <a:gd name="T0" fmla="*/ 0 w 58"/>
                  <a:gd name="T1" fmla="*/ 0 h 39"/>
                  <a:gd name="T2" fmla="*/ 58 w 58"/>
                  <a:gd name="T3" fmla="*/ 18 h 39"/>
                  <a:gd name="T4" fmla="*/ 52 w 58"/>
                  <a:gd name="T5" fmla="*/ 39 h 39"/>
                  <a:gd name="T6" fmla="*/ 0 w 58"/>
                  <a:gd name="T7" fmla="*/ 0 h 3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8"/>
                  <a:gd name="T13" fmla="*/ 0 h 39"/>
                  <a:gd name="T14" fmla="*/ 58 w 58"/>
                  <a:gd name="T15" fmla="*/ 39 h 3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8" h="39">
                    <a:moveTo>
                      <a:pt x="0" y="0"/>
                    </a:moveTo>
                    <a:lnTo>
                      <a:pt x="58" y="18"/>
                    </a:lnTo>
                    <a:lnTo>
                      <a:pt x="52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10" name="Line 5302"/>
              <p:cNvSpPr>
                <a:spLocks noChangeShapeType="1"/>
              </p:cNvSpPr>
              <p:nvPr/>
            </p:nvSpPr>
            <p:spPr bwMode="auto">
              <a:xfrm>
                <a:off x="3294" y="1937"/>
                <a:ext cx="52" cy="39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11" name="Freeform 5303"/>
              <p:cNvSpPr>
                <a:spLocks/>
              </p:cNvSpPr>
              <p:nvPr/>
            </p:nvSpPr>
            <p:spPr bwMode="auto">
              <a:xfrm>
                <a:off x="3317" y="2059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12" name="Freeform 5304"/>
              <p:cNvSpPr>
                <a:spLocks/>
              </p:cNvSpPr>
              <p:nvPr/>
            </p:nvSpPr>
            <p:spPr bwMode="auto">
              <a:xfrm>
                <a:off x="3320" y="2059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13" name="Freeform 5305"/>
              <p:cNvSpPr>
                <a:spLocks/>
              </p:cNvSpPr>
              <p:nvPr/>
            </p:nvSpPr>
            <p:spPr bwMode="auto">
              <a:xfrm>
                <a:off x="3327" y="2059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6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14" name="Freeform 5306"/>
              <p:cNvSpPr>
                <a:spLocks/>
              </p:cNvSpPr>
              <p:nvPr/>
            </p:nvSpPr>
            <p:spPr bwMode="auto">
              <a:xfrm>
                <a:off x="3327" y="2059"/>
                <a:ext cx="9" cy="6"/>
              </a:xfrm>
              <a:custGeom>
                <a:avLst/>
                <a:gdLst>
                  <a:gd name="T0" fmla="*/ 6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6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6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15" name="Freeform 5307"/>
              <p:cNvSpPr>
                <a:spLocks/>
              </p:cNvSpPr>
              <p:nvPr/>
            </p:nvSpPr>
            <p:spPr bwMode="auto">
              <a:xfrm>
                <a:off x="3327" y="2052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16" name="Freeform 5308"/>
              <p:cNvSpPr>
                <a:spLocks/>
              </p:cNvSpPr>
              <p:nvPr/>
            </p:nvSpPr>
            <p:spPr bwMode="auto">
              <a:xfrm>
                <a:off x="3327" y="2049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17" name="Freeform 5309"/>
              <p:cNvSpPr>
                <a:spLocks/>
              </p:cNvSpPr>
              <p:nvPr/>
            </p:nvSpPr>
            <p:spPr bwMode="auto">
              <a:xfrm>
                <a:off x="3320" y="2049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18" name="Freeform 5310"/>
              <p:cNvSpPr>
                <a:spLocks/>
              </p:cNvSpPr>
              <p:nvPr/>
            </p:nvSpPr>
            <p:spPr bwMode="auto">
              <a:xfrm>
                <a:off x="3317" y="2052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19" name="Freeform 5311"/>
              <p:cNvSpPr>
                <a:spLocks/>
              </p:cNvSpPr>
              <p:nvPr/>
            </p:nvSpPr>
            <p:spPr bwMode="auto">
              <a:xfrm>
                <a:off x="3218" y="2059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20" name="Freeform 5312"/>
              <p:cNvSpPr>
                <a:spLocks/>
              </p:cNvSpPr>
              <p:nvPr/>
            </p:nvSpPr>
            <p:spPr bwMode="auto">
              <a:xfrm>
                <a:off x="3221" y="2059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21" name="Freeform 5313"/>
              <p:cNvSpPr>
                <a:spLocks/>
              </p:cNvSpPr>
              <p:nvPr/>
            </p:nvSpPr>
            <p:spPr bwMode="auto">
              <a:xfrm>
                <a:off x="3228" y="2059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22" name="Freeform 5314"/>
              <p:cNvSpPr>
                <a:spLocks/>
              </p:cNvSpPr>
              <p:nvPr/>
            </p:nvSpPr>
            <p:spPr bwMode="auto">
              <a:xfrm>
                <a:off x="3228" y="2059"/>
                <a:ext cx="9" cy="6"/>
              </a:xfrm>
              <a:custGeom>
                <a:avLst/>
                <a:gdLst>
                  <a:gd name="T0" fmla="*/ 7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7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7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23" name="Freeform 5315"/>
              <p:cNvSpPr>
                <a:spLocks/>
              </p:cNvSpPr>
              <p:nvPr/>
            </p:nvSpPr>
            <p:spPr bwMode="auto">
              <a:xfrm>
                <a:off x="3228" y="2052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24" name="Freeform 5316"/>
              <p:cNvSpPr>
                <a:spLocks/>
              </p:cNvSpPr>
              <p:nvPr/>
            </p:nvSpPr>
            <p:spPr bwMode="auto">
              <a:xfrm>
                <a:off x="3228" y="2049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25" name="Freeform 5317"/>
              <p:cNvSpPr>
                <a:spLocks/>
              </p:cNvSpPr>
              <p:nvPr/>
            </p:nvSpPr>
            <p:spPr bwMode="auto">
              <a:xfrm>
                <a:off x="3221" y="2049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26" name="Freeform 5318"/>
              <p:cNvSpPr>
                <a:spLocks/>
              </p:cNvSpPr>
              <p:nvPr/>
            </p:nvSpPr>
            <p:spPr bwMode="auto">
              <a:xfrm>
                <a:off x="3218" y="2052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27" name="Freeform 5319"/>
              <p:cNvSpPr>
                <a:spLocks/>
              </p:cNvSpPr>
              <p:nvPr/>
            </p:nvSpPr>
            <p:spPr bwMode="auto">
              <a:xfrm>
                <a:off x="3412" y="2059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2 w 9"/>
                  <a:gd name="T3" fmla="*/ 6 h 6"/>
                  <a:gd name="T4" fmla="*/ 9 w 9"/>
                  <a:gd name="T5" fmla="*/ 0 h 6"/>
                  <a:gd name="T6" fmla="*/ 9 w 9"/>
                  <a:gd name="T7" fmla="*/ 0 h 6"/>
                  <a:gd name="T8" fmla="*/ 0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0" y="0"/>
                    </a:moveTo>
                    <a:lnTo>
                      <a:pt x="2" y="6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28" name="Freeform 5320"/>
              <p:cNvSpPr>
                <a:spLocks/>
              </p:cNvSpPr>
              <p:nvPr/>
            </p:nvSpPr>
            <p:spPr bwMode="auto">
              <a:xfrm>
                <a:off x="3414" y="2059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29" name="Freeform 5321"/>
              <p:cNvSpPr>
                <a:spLocks/>
              </p:cNvSpPr>
              <p:nvPr/>
            </p:nvSpPr>
            <p:spPr bwMode="auto">
              <a:xfrm>
                <a:off x="3421" y="2059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30" name="Freeform 5322"/>
              <p:cNvSpPr>
                <a:spLocks/>
              </p:cNvSpPr>
              <p:nvPr/>
            </p:nvSpPr>
            <p:spPr bwMode="auto">
              <a:xfrm>
                <a:off x="3421" y="2059"/>
                <a:ext cx="10" cy="6"/>
              </a:xfrm>
              <a:custGeom>
                <a:avLst/>
                <a:gdLst>
                  <a:gd name="T0" fmla="*/ 7 w 10"/>
                  <a:gd name="T1" fmla="*/ 6 h 6"/>
                  <a:gd name="T2" fmla="*/ 1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7 w 10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7" y="6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31" name="Freeform 5323"/>
              <p:cNvSpPr>
                <a:spLocks/>
              </p:cNvSpPr>
              <p:nvPr/>
            </p:nvSpPr>
            <p:spPr bwMode="auto">
              <a:xfrm>
                <a:off x="3421" y="2052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32" name="Freeform 5324"/>
              <p:cNvSpPr>
                <a:spLocks/>
              </p:cNvSpPr>
              <p:nvPr/>
            </p:nvSpPr>
            <p:spPr bwMode="auto">
              <a:xfrm>
                <a:off x="3421" y="2049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33" name="Freeform 5325"/>
              <p:cNvSpPr>
                <a:spLocks/>
              </p:cNvSpPr>
              <p:nvPr/>
            </p:nvSpPr>
            <p:spPr bwMode="auto">
              <a:xfrm>
                <a:off x="3414" y="2049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34" name="Freeform 5326"/>
              <p:cNvSpPr>
                <a:spLocks/>
              </p:cNvSpPr>
              <p:nvPr/>
            </p:nvSpPr>
            <p:spPr bwMode="auto">
              <a:xfrm>
                <a:off x="3412" y="2052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35" name="Line 5327"/>
              <p:cNvSpPr>
                <a:spLocks noChangeShapeType="1"/>
              </p:cNvSpPr>
              <p:nvPr/>
            </p:nvSpPr>
            <p:spPr bwMode="auto">
              <a:xfrm flipV="1">
                <a:off x="3346" y="1955"/>
                <a:ext cx="6" cy="21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36" name="Freeform 5328"/>
              <p:cNvSpPr>
                <a:spLocks/>
              </p:cNvSpPr>
              <p:nvPr/>
            </p:nvSpPr>
            <p:spPr bwMode="auto">
              <a:xfrm>
                <a:off x="3510" y="2059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37" name="Freeform 5329"/>
              <p:cNvSpPr>
                <a:spLocks/>
              </p:cNvSpPr>
              <p:nvPr/>
            </p:nvSpPr>
            <p:spPr bwMode="auto">
              <a:xfrm>
                <a:off x="3513" y="2059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38" name="Freeform 5330"/>
              <p:cNvSpPr>
                <a:spLocks/>
              </p:cNvSpPr>
              <p:nvPr/>
            </p:nvSpPr>
            <p:spPr bwMode="auto">
              <a:xfrm>
                <a:off x="3520" y="2059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6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39" name="Freeform 5331"/>
              <p:cNvSpPr>
                <a:spLocks/>
              </p:cNvSpPr>
              <p:nvPr/>
            </p:nvSpPr>
            <p:spPr bwMode="auto">
              <a:xfrm>
                <a:off x="3520" y="2059"/>
                <a:ext cx="9" cy="6"/>
              </a:xfrm>
              <a:custGeom>
                <a:avLst/>
                <a:gdLst>
                  <a:gd name="T0" fmla="*/ 6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6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6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40" name="Freeform 5332"/>
              <p:cNvSpPr>
                <a:spLocks/>
              </p:cNvSpPr>
              <p:nvPr/>
            </p:nvSpPr>
            <p:spPr bwMode="auto">
              <a:xfrm>
                <a:off x="3520" y="2052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41" name="Freeform 5333"/>
              <p:cNvSpPr>
                <a:spLocks/>
              </p:cNvSpPr>
              <p:nvPr/>
            </p:nvSpPr>
            <p:spPr bwMode="auto">
              <a:xfrm>
                <a:off x="3520" y="2049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42" name="Freeform 5334"/>
              <p:cNvSpPr>
                <a:spLocks/>
              </p:cNvSpPr>
              <p:nvPr/>
            </p:nvSpPr>
            <p:spPr bwMode="auto">
              <a:xfrm>
                <a:off x="3513" y="2049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43" name="Freeform 5335"/>
              <p:cNvSpPr>
                <a:spLocks/>
              </p:cNvSpPr>
              <p:nvPr/>
            </p:nvSpPr>
            <p:spPr bwMode="auto">
              <a:xfrm>
                <a:off x="3510" y="2052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44" name="Line 5336"/>
              <p:cNvSpPr>
                <a:spLocks noChangeShapeType="1"/>
              </p:cNvSpPr>
              <p:nvPr/>
            </p:nvSpPr>
            <p:spPr bwMode="auto">
              <a:xfrm flipV="1">
                <a:off x="3500" y="1955"/>
                <a:ext cx="6" cy="21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45" name="Freeform 5337"/>
              <p:cNvSpPr>
                <a:spLocks/>
              </p:cNvSpPr>
              <p:nvPr/>
            </p:nvSpPr>
            <p:spPr bwMode="auto">
              <a:xfrm>
                <a:off x="3609" y="2059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46" name="Freeform 5338"/>
              <p:cNvSpPr>
                <a:spLocks/>
              </p:cNvSpPr>
              <p:nvPr/>
            </p:nvSpPr>
            <p:spPr bwMode="auto">
              <a:xfrm>
                <a:off x="3612" y="2059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47" name="Freeform 5339"/>
              <p:cNvSpPr>
                <a:spLocks/>
              </p:cNvSpPr>
              <p:nvPr/>
            </p:nvSpPr>
            <p:spPr bwMode="auto">
              <a:xfrm>
                <a:off x="3619" y="2059"/>
                <a:ext cx="6" cy="9"/>
              </a:xfrm>
              <a:custGeom>
                <a:avLst/>
                <a:gdLst>
                  <a:gd name="T0" fmla="*/ 0 w 6"/>
                  <a:gd name="T1" fmla="*/ 9 h 9"/>
                  <a:gd name="T2" fmla="*/ 6 w 6"/>
                  <a:gd name="T3" fmla="*/ 6 h 9"/>
                  <a:gd name="T4" fmla="*/ 0 w 6"/>
                  <a:gd name="T5" fmla="*/ 0 h 9"/>
                  <a:gd name="T6" fmla="*/ 0 w 6"/>
                  <a:gd name="T7" fmla="*/ 0 h 9"/>
                  <a:gd name="T8" fmla="*/ 0 w 6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0" y="9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48" name="Freeform 5340"/>
              <p:cNvSpPr>
                <a:spLocks/>
              </p:cNvSpPr>
              <p:nvPr/>
            </p:nvSpPr>
            <p:spPr bwMode="auto">
              <a:xfrm>
                <a:off x="3619" y="2059"/>
                <a:ext cx="9" cy="6"/>
              </a:xfrm>
              <a:custGeom>
                <a:avLst/>
                <a:gdLst>
                  <a:gd name="T0" fmla="*/ 6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6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6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49" name="Freeform 5341"/>
              <p:cNvSpPr>
                <a:spLocks/>
              </p:cNvSpPr>
              <p:nvPr/>
            </p:nvSpPr>
            <p:spPr bwMode="auto">
              <a:xfrm>
                <a:off x="3619" y="2052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50" name="Freeform 5342"/>
              <p:cNvSpPr>
                <a:spLocks/>
              </p:cNvSpPr>
              <p:nvPr/>
            </p:nvSpPr>
            <p:spPr bwMode="auto">
              <a:xfrm>
                <a:off x="3619" y="2049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51" name="Freeform 5343"/>
              <p:cNvSpPr>
                <a:spLocks/>
              </p:cNvSpPr>
              <p:nvPr/>
            </p:nvSpPr>
            <p:spPr bwMode="auto">
              <a:xfrm>
                <a:off x="3612" y="2049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52" name="Freeform 5344"/>
              <p:cNvSpPr>
                <a:spLocks/>
              </p:cNvSpPr>
              <p:nvPr/>
            </p:nvSpPr>
            <p:spPr bwMode="auto">
              <a:xfrm>
                <a:off x="3609" y="2052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53" name="Line 5345"/>
              <p:cNvSpPr>
                <a:spLocks noChangeShapeType="1"/>
              </p:cNvSpPr>
              <p:nvPr/>
            </p:nvSpPr>
            <p:spPr bwMode="auto">
              <a:xfrm>
                <a:off x="3607" y="1933"/>
                <a:ext cx="58" cy="17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54" name="Freeform 5346"/>
              <p:cNvSpPr>
                <a:spLocks/>
              </p:cNvSpPr>
              <p:nvPr/>
            </p:nvSpPr>
            <p:spPr bwMode="auto">
              <a:xfrm>
                <a:off x="3607" y="1933"/>
                <a:ext cx="58" cy="38"/>
              </a:xfrm>
              <a:custGeom>
                <a:avLst/>
                <a:gdLst>
                  <a:gd name="T0" fmla="*/ 0 w 58"/>
                  <a:gd name="T1" fmla="*/ 0 h 38"/>
                  <a:gd name="T2" fmla="*/ 58 w 58"/>
                  <a:gd name="T3" fmla="*/ 17 h 38"/>
                  <a:gd name="T4" fmla="*/ 52 w 58"/>
                  <a:gd name="T5" fmla="*/ 38 h 38"/>
                  <a:gd name="T6" fmla="*/ 0 w 58"/>
                  <a:gd name="T7" fmla="*/ 0 h 3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8"/>
                  <a:gd name="T13" fmla="*/ 0 h 38"/>
                  <a:gd name="T14" fmla="*/ 58 w 58"/>
                  <a:gd name="T15" fmla="*/ 38 h 3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8" h="38">
                    <a:moveTo>
                      <a:pt x="0" y="0"/>
                    </a:moveTo>
                    <a:lnTo>
                      <a:pt x="58" y="17"/>
                    </a:lnTo>
                    <a:lnTo>
                      <a:pt x="52" y="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55" name="Line 5347"/>
              <p:cNvSpPr>
                <a:spLocks noChangeShapeType="1"/>
              </p:cNvSpPr>
              <p:nvPr/>
            </p:nvSpPr>
            <p:spPr bwMode="auto">
              <a:xfrm>
                <a:off x="3607" y="1933"/>
                <a:ext cx="52" cy="38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56" name="Line 5348"/>
              <p:cNvSpPr>
                <a:spLocks noChangeShapeType="1"/>
              </p:cNvSpPr>
              <p:nvPr/>
            </p:nvSpPr>
            <p:spPr bwMode="auto">
              <a:xfrm flipV="1">
                <a:off x="3659" y="1950"/>
                <a:ext cx="6" cy="21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57" name="Line 5349"/>
              <p:cNvSpPr>
                <a:spLocks noChangeShapeType="1"/>
              </p:cNvSpPr>
              <p:nvPr/>
            </p:nvSpPr>
            <p:spPr bwMode="auto">
              <a:xfrm flipH="1">
                <a:off x="3440" y="1622"/>
                <a:ext cx="64" cy="11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58" name="Freeform 5350"/>
              <p:cNvSpPr>
                <a:spLocks/>
              </p:cNvSpPr>
              <p:nvPr/>
            </p:nvSpPr>
            <p:spPr bwMode="auto">
              <a:xfrm>
                <a:off x="3440" y="1612"/>
                <a:ext cx="64" cy="21"/>
              </a:xfrm>
              <a:custGeom>
                <a:avLst/>
                <a:gdLst>
                  <a:gd name="T0" fmla="*/ 64 w 64"/>
                  <a:gd name="T1" fmla="*/ 10 h 21"/>
                  <a:gd name="T2" fmla="*/ 4 w 64"/>
                  <a:gd name="T3" fmla="*/ 0 h 21"/>
                  <a:gd name="T4" fmla="*/ 0 w 64"/>
                  <a:gd name="T5" fmla="*/ 21 h 21"/>
                  <a:gd name="T6" fmla="*/ 64 w 64"/>
                  <a:gd name="T7" fmla="*/ 10 h 2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4"/>
                  <a:gd name="T13" fmla="*/ 0 h 21"/>
                  <a:gd name="T14" fmla="*/ 64 w 64"/>
                  <a:gd name="T15" fmla="*/ 21 h 2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4" h="21">
                    <a:moveTo>
                      <a:pt x="64" y="10"/>
                    </a:moveTo>
                    <a:lnTo>
                      <a:pt x="4" y="0"/>
                    </a:lnTo>
                    <a:lnTo>
                      <a:pt x="0" y="21"/>
                    </a:lnTo>
                    <a:lnTo>
                      <a:pt x="64" y="10"/>
                    </a:lnTo>
                    <a:close/>
                  </a:path>
                </a:pathLst>
              </a:custGeom>
              <a:solidFill>
                <a:srgbClr val="0000FF"/>
              </a:solidFill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59" name="Line 5351"/>
              <p:cNvSpPr>
                <a:spLocks noChangeShapeType="1"/>
              </p:cNvSpPr>
              <p:nvPr/>
            </p:nvSpPr>
            <p:spPr bwMode="auto">
              <a:xfrm flipH="1" flipV="1">
                <a:off x="3444" y="1612"/>
                <a:ext cx="60" cy="10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60" name="Line 5352"/>
              <p:cNvSpPr>
                <a:spLocks noChangeShapeType="1"/>
              </p:cNvSpPr>
              <p:nvPr/>
            </p:nvSpPr>
            <p:spPr bwMode="auto">
              <a:xfrm>
                <a:off x="3267" y="1622"/>
                <a:ext cx="169" cy="1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61" name="Line 5353"/>
              <p:cNvSpPr>
                <a:spLocks noChangeShapeType="1"/>
              </p:cNvSpPr>
              <p:nvPr/>
            </p:nvSpPr>
            <p:spPr bwMode="auto">
              <a:xfrm flipV="1">
                <a:off x="3440" y="1612"/>
                <a:ext cx="4" cy="21"/>
              </a:xfrm>
              <a:prstGeom prst="line">
                <a:avLst/>
              </a:prstGeom>
              <a:noFill/>
              <a:ln w="0" cap="sq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62" name="Freeform 5354"/>
              <p:cNvSpPr>
                <a:spLocks/>
              </p:cNvSpPr>
              <p:nvPr/>
            </p:nvSpPr>
            <p:spPr bwMode="auto">
              <a:xfrm>
                <a:off x="3755" y="2084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63" name="Freeform 5355"/>
              <p:cNvSpPr>
                <a:spLocks/>
              </p:cNvSpPr>
              <p:nvPr/>
            </p:nvSpPr>
            <p:spPr bwMode="auto">
              <a:xfrm>
                <a:off x="3758" y="2084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64" name="Freeform 5356"/>
              <p:cNvSpPr>
                <a:spLocks/>
              </p:cNvSpPr>
              <p:nvPr/>
            </p:nvSpPr>
            <p:spPr bwMode="auto">
              <a:xfrm>
                <a:off x="3765" y="2084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65" name="Freeform 5357"/>
              <p:cNvSpPr>
                <a:spLocks/>
              </p:cNvSpPr>
              <p:nvPr/>
            </p:nvSpPr>
            <p:spPr bwMode="auto">
              <a:xfrm>
                <a:off x="3765" y="2084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66" name="Freeform 5358"/>
              <p:cNvSpPr>
                <a:spLocks/>
              </p:cNvSpPr>
              <p:nvPr/>
            </p:nvSpPr>
            <p:spPr bwMode="auto">
              <a:xfrm>
                <a:off x="3765" y="2078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6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67" name="Freeform 5359"/>
              <p:cNvSpPr>
                <a:spLocks/>
              </p:cNvSpPr>
              <p:nvPr/>
            </p:nvSpPr>
            <p:spPr bwMode="auto">
              <a:xfrm>
                <a:off x="3765" y="2075"/>
                <a:ext cx="6" cy="9"/>
              </a:xfrm>
              <a:custGeom>
                <a:avLst/>
                <a:gdLst>
                  <a:gd name="T0" fmla="*/ 6 w 6"/>
                  <a:gd name="T1" fmla="*/ 3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68" name="Freeform 5360"/>
              <p:cNvSpPr>
                <a:spLocks/>
              </p:cNvSpPr>
              <p:nvPr/>
            </p:nvSpPr>
            <p:spPr bwMode="auto">
              <a:xfrm>
                <a:off x="3758" y="2075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69" name="Freeform 5361"/>
              <p:cNvSpPr>
                <a:spLocks/>
              </p:cNvSpPr>
              <p:nvPr/>
            </p:nvSpPr>
            <p:spPr bwMode="auto">
              <a:xfrm>
                <a:off x="3755" y="2078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70" name="Freeform 5362"/>
              <p:cNvSpPr>
                <a:spLocks/>
              </p:cNvSpPr>
              <p:nvPr/>
            </p:nvSpPr>
            <p:spPr bwMode="auto">
              <a:xfrm>
                <a:off x="3755" y="2406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71" name="Freeform 5363"/>
              <p:cNvSpPr>
                <a:spLocks/>
              </p:cNvSpPr>
              <p:nvPr/>
            </p:nvSpPr>
            <p:spPr bwMode="auto">
              <a:xfrm>
                <a:off x="3758" y="2406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72" name="Freeform 5364"/>
              <p:cNvSpPr>
                <a:spLocks/>
              </p:cNvSpPr>
              <p:nvPr/>
            </p:nvSpPr>
            <p:spPr bwMode="auto">
              <a:xfrm>
                <a:off x="3765" y="2406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73" name="Freeform 5365"/>
              <p:cNvSpPr>
                <a:spLocks/>
              </p:cNvSpPr>
              <p:nvPr/>
            </p:nvSpPr>
            <p:spPr bwMode="auto">
              <a:xfrm>
                <a:off x="3765" y="2406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74" name="Freeform 5366"/>
              <p:cNvSpPr>
                <a:spLocks/>
              </p:cNvSpPr>
              <p:nvPr/>
            </p:nvSpPr>
            <p:spPr bwMode="auto">
              <a:xfrm>
                <a:off x="3765" y="2400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6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75" name="Freeform 5367"/>
              <p:cNvSpPr>
                <a:spLocks/>
              </p:cNvSpPr>
              <p:nvPr/>
            </p:nvSpPr>
            <p:spPr bwMode="auto">
              <a:xfrm>
                <a:off x="3765" y="2397"/>
                <a:ext cx="6" cy="9"/>
              </a:xfrm>
              <a:custGeom>
                <a:avLst/>
                <a:gdLst>
                  <a:gd name="T0" fmla="*/ 6 w 6"/>
                  <a:gd name="T1" fmla="*/ 3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76" name="Freeform 5368"/>
              <p:cNvSpPr>
                <a:spLocks/>
              </p:cNvSpPr>
              <p:nvPr/>
            </p:nvSpPr>
            <p:spPr bwMode="auto">
              <a:xfrm>
                <a:off x="3758" y="2397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77" name="Freeform 5369"/>
              <p:cNvSpPr>
                <a:spLocks/>
              </p:cNvSpPr>
              <p:nvPr/>
            </p:nvSpPr>
            <p:spPr bwMode="auto">
              <a:xfrm>
                <a:off x="3755" y="2400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78" name="Freeform 5370"/>
              <p:cNvSpPr>
                <a:spLocks/>
              </p:cNvSpPr>
              <p:nvPr/>
            </p:nvSpPr>
            <p:spPr bwMode="auto">
              <a:xfrm>
                <a:off x="3751" y="2548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2 w 9"/>
                  <a:gd name="T3" fmla="*/ 7 h 7"/>
                  <a:gd name="T4" fmla="*/ 9 w 9"/>
                  <a:gd name="T5" fmla="*/ 0 h 7"/>
                  <a:gd name="T6" fmla="*/ 9 w 9"/>
                  <a:gd name="T7" fmla="*/ 0 h 7"/>
                  <a:gd name="T8" fmla="*/ 0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0" y="0"/>
                    </a:moveTo>
                    <a:lnTo>
                      <a:pt x="2" y="7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79" name="Freeform 5371"/>
              <p:cNvSpPr>
                <a:spLocks/>
              </p:cNvSpPr>
              <p:nvPr/>
            </p:nvSpPr>
            <p:spPr bwMode="auto">
              <a:xfrm>
                <a:off x="3753" y="2548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80" name="Freeform 5372"/>
              <p:cNvSpPr>
                <a:spLocks/>
              </p:cNvSpPr>
              <p:nvPr/>
            </p:nvSpPr>
            <p:spPr bwMode="auto">
              <a:xfrm>
                <a:off x="3760" y="2548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81" name="Freeform 5373"/>
              <p:cNvSpPr>
                <a:spLocks/>
              </p:cNvSpPr>
              <p:nvPr/>
            </p:nvSpPr>
            <p:spPr bwMode="auto">
              <a:xfrm>
                <a:off x="3760" y="2548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82" name="Freeform 5374"/>
              <p:cNvSpPr>
                <a:spLocks/>
              </p:cNvSpPr>
              <p:nvPr/>
            </p:nvSpPr>
            <p:spPr bwMode="auto">
              <a:xfrm>
                <a:off x="3760" y="2541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83" name="Freeform 5375"/>
              <p:cNvSpPr>
                <a:spLocks/>
              </p:cNvSpPr>
              <p:nvPr/>
            </p:nvSpPr>
            <p:spPr bwMode="auto">
              <a:xfrm>
                <a:off x="3760" y="2538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84" name="Freeform 5376"/>
              <p:cNvSpPr>
                <a:spLocks/>
              </p:cNvSpPr>
              <p:nvPr/>
            </p:nvSpPr>
            <p:spPr bwMode="auto">
              <a:xfrm>
                <a:off x="3753" y="2538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85" name="Freeform 5377"/>
              <p:cNvSpPr>
                <a:spLocks/>
              </p:cNvSpPr>
              <p:nvPr/>
            </p:nvSpPr>
            <p:spPr bwMode="auto">
              <a:xfrm>
                <a:off x="3751" y="2541"/>
                <a:ext cx="9" cy="7"/>
              </a:xfrm>
              <a:custGeom>
                <a:avLst/>
                <a:gdLst>
                  <a:gd name="T0" fmla="*/ 2 w 9"/>
                  <a:gd name="T1" fmla="*/ 0 h 7"/>
                  <a:gd name="T2" fmla="*/ 0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2 w 9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86" name="Freeform 5378"/>
              <p:cNvSpPr>
                <a:spLocks/>
              </p:cNvSpPr>
              <p:nvPr/>
            </p:nvSpPr>
            <p:spPr bwMode="auto">
              <a:xfrm>
                <a:off x="3759" y="2686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6 h 6"/>
                  <a:gd name="T4" fmla="*/ 10 w 10"/>
                  <a:gd name="T5" fmla="*/ 0 h 6"/>
                  <a:gd name="T6" fmla="*/ 10 w 10"/>
                  <a:gd name="T7" fmla="*/ 0 h 6"/>
                  <a:gd name="T8" fmla="*/ 0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0" y="0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87" name="Freeform 5379"/>
              <p:cNvSpPr>
                <a:spLocks/>
              </p:cNvSpPr>
              <p:nvPr/>
            </p:nvSpPr>
            <p:spPr bwMode="auto">
              <a:xfrm>
                <a:off x="3762" y="2686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6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88" name="Freeform 5380"/>
              <p:cNvSpPr>
                <a:spLocks/>
              </p:cNvSpPr>
              <p:nvPr/>
            </p:nvSpPr>
            <p:spPr bwMode="auto">
              <a:xfrm>
                <a:off x="3769" y="2686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6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6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89" name="Freeform 5381"/>
              <p:cNvSpPr>
                <a:spLocks/>
              </p:cNvSpPr>
              <p:nvPr/>
            </p:nvSpPr>
            <p:spPr bwMode="auto">
              <a:xfrm>
                <a:off x="3769" y="2686"/>
                <a:ext cx="9" cy="6"/>
              </a:xfrm>
              <a:custGeom>
                <a:avLst/>
                <a:gdLst>
                  <a:gd name="T0" fmla="*/ 7 w 9"/>
                  <a:gd name="T1" fmla="*/ 6 h 6"/>
                  <a:gd name="T2" fmla="*/ 9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7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7" y="6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90" name="Freeform 5382"/>
              <p:cNvSpPr>
                <a:spLocks/>
              </p:cNvSpPr>
              <p:nvPr/>
            </p:nvSpPr>
            <p:spPr bwMode="auto">
              <a:xfrm>
                <a:off x="3769" y="2679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91" name="Freeform 5383"/>
              <p:cNvSpPr>
                <a:spLocks/>
              </p:cNvSpPr>
              <p:nvPr/>
            </p:nvSpPr>
            <p:spPr bwMode="auto">
              <a:xfrm>
                <a:off x="3769" y="2676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92" name="Freeform 5384"/>
              <p:cNvSpPr>
                <a:spLocks/>
              </p:cNvSpPr>
              <p:nvPr/>
            </p:nvSpPr>
            <p:spPr bwMode="auto">
              <a:xfrm>
                <a:off x="3762" y="2676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93" name="Freeform 5385"/>
              <p:cNvSpPr>
                <a:spLocks/>
              </p:cNvSpPr>
              <p:nvPr/>
            </p:nvSpPr>
            <p:spPr bwMode="auto">
              <a:xfrm>
                <a:off x="3759" y="2679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94" name="Freeform 5386"/>
              <p:cNvSpPr>
                <a:spLocks/>
              </p:cNvSpPr>
              <p:nvPr/>
            </p:nvSpPr>
            <p:spPr bwMode="auto">
              <a:xfrm>
                <a:off x="3755" y="2655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95" name="Freeform 5387"/>
              <p:cNvSpPr>
                <a:spLocks/>
              </p:cNvSpPr>
              <p:nvPr/>
            </p:nvSpPr>
            <p:spPr bwMode="auto">
              <a:xfrm>
                <a:off x="3758" y="2655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96" name="Freeform 5388"/>
              <p:cNvSpPr>
                <a:spLocks/>
              </p:cNvSpPr>
              <p:nvPr/>
            </p:nvSpPr>
            <p:spPr bwMode="auto">
              <a:xfrm>
                <a:off x="3765" y="2655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97" name="Freeform 5389"/>
              <p:cNvSpPr>
                <a:spLocks/>
              </p:cNvSpPr>
              <p:nvPr/>
            </p:nvSpPr>
            <p:spPr bwMode="auto">
              <a:xfrm>
                <a:off x="3765" y="2655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98" name="Freeform 5390"/>
              <p:cNvSpPr>
                <a:spLocks/>
              </p:cNvSpPr>
              <p:nvPr/>
            </p:nvSpPr>
            <p:spPr bwMode="auto">
              <a:xfrm>
                <a:off x="3765" y="2649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6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4999" name="Freeform 5391"/>
              <p:cNvSpPr>
                <a:spLocks/>
              </p:cNvSpPr>
              <p:nvPr/>
            </p:nvSpPr>
            <p:spPr bwMode="auto">
              <a:xfrm>
                <a:off x="3765" y="2646"/>
                <a:ext cx="6" cy="9"/>
              </a:xfrm>
              <a:custGeom>
                <a:avLst/>
                <a:gdLst>
                  <a:gd name="T0" fmla="*/ 6 w 6"/>
                  <a:gd name="T1" fmla="*/ 3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00" name="Freeform 5392"/>
              <p:cNvSpPr>
                <a:spLocks/>
              </p:cNvSpPr>
              <p:nvPr/>
            </p:nvSpPr>
            <p:spPr bwMode="auto">
              <a:xfrm>
                <a:off x="3758" y="2646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01" name="Freeform 5393"/>
              <p:cNvSpPr>
                <a:spLocks/>
              </p:cNvSpPr>
              <p:nvPr/>
            </p:nvSpPr>
            <p:spPr bwMode="auto">
              <a:xfrm>
                <a:off x="3755" y="2649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02" name="Freeform 5394"/>
              <p:cNvSpPr>
                <a:spLocks/>
              </p:cNvSpPr>
              <p:nvPr/>
            </p:nvSpPr>
            <p:spPr bwMode="auto">
              <a:xfrm>
                <a:off x="3759" y="2625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03" name="Freeform 5395"/>
              <p:cNvSpPr>
                <a:spLocks/>
              </p:cNvSpPr>
              <p:nvPr/>
            </p:nvSpPr>
            <p:spPr bwMode="auto">
              <a:xfrm>
                <a:off x="3762" y="2625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1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04" name="Freeform 5396"/>
              <p:cNvSpPr>
                <a:spLocks/>
              </p:cNvSpPr>
              <p:nvPr/>
            </p:nvSpPr>
            <p:spPr bwMode="auto">
              <a:xfrm>
                <a:off x="3769" y="2625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1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05" name="Freeform 5397"/>
              <p:cNvSpPr>
                <a:spLocks/>
              </p:cNvSpPr>
              <p:nvPr/>
            </p:nvSpPr>
            <p:spPr bwMode="auto">
              <a:xfrm>
                <a:off x="3769" y="2625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06" name="Freeform 5398"/>
              <p:cNvSpPr>
                <a:spLocks/>
              </p:cNvSpPr>
              <p:nvPr/>
            </p:nvSpPr>
            <p:spPr bwMode="auto">
              <a:xfrm>
                <a:off x="3769" y="2619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7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07" name="Freeform 5399"/>
              <p:cNvSpPr>
                <a:spLocks/>
              </p:cNvSpPr>
              <p:nvPr/>
            </p:nvSpPr>
            <p:spPr bwMode="auto">
              <a:xfrm>
                <a:off x="3769" y="2616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08" name="Freeform 5400"/>
              <p:cNvSpPr>
                <a:spLocks/>
              </p:cNvSpPr>
              <p:nvPr/>
            </p:nvSpPr>
            <p:spPr bwMode="auto">
              <a:xfrm>
                <a:off x="3762" y="2616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3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3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09" name="Freeform 5401"/>
              <p:cNvSpPr>
                <a:spLocks/>
              </p:cNvSpPr>
              <p:nvPr/>
            </p:nvSpPr>
            <p:spPr bwMode="auto">
              <a:xfrm>
                <a:off x="3759" y="2619"/>
                <a:ext cx="10" cy="6"/>
              </a:xfrm>
              <a:custGeom>
                <a:avLst/>
                <a:gdLst>
                  <a:gd name="T0" fmla="*/ 3 w 10"/>
                  <a:gd name="T1" fmla="*/ 0 h 6"/>
                  <a:gd name="T2" fmla="*/ 0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3 w 10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"/>
                  <a:gd name="T17" fmla="*/ 10 w 10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">
                    <a:moveTo>
                      <a:pt x="3" y="0"/>
                    </a:moveTo>
                    <a:lnTo>
                      <a:pt x="0" y="6"/>
                    </a:lnTo>
                    <a:lnTo>
                      <a:pt x="1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10" name="Freeform 5402"/>
              <p:cNvSpPr>
                <a:spLocks/>
              </p:cNvSpPr>
              <p:nvPr/>
            </p:nvSpPr>
            <p:spPr bwMode="auto">
              <a:xfrm>
                <a:off x="3755" y="2591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11" name="Freeform 5403"/>
              <p:cNvSpPr>
                <a:spLocks/>
              </p:cNvSpPr>
              <p:nvPr/>
            </p:nvSpPr>
            <p:spPr bwMode="auto">
              <a:xfrm>
                <a:off x="3758" y="2591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12" name="Freeform 5404"/>
              <p:cNvSpPr>
                <a:spLocks/>
              </p:cNvSpPr>
              <p:nvPr/>
            </p:nvSpPr>
            <p:spPr bwMode="auto">
              <a:xfrm>
                <a:off x="3765" y="2591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13" name="Freeform 5405"/>
              <p:cNvSpPr>
                <a:spLocks/>
              </p:cNvSpPr>
              <p:nvPr/>
            </p:nvSpPr>
            <p:spPr bwMode="auto">
              <a:xfrm>
                <a:off x="3765" y="2591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14" name="Freeform 5406"/>
              <p:cNvSpPr>
                <a:spLocks/>
              </p:cNvSpPr>
              <p:nvPr/>
            </p:nvSpPr>
            <p:spPr bwMode="auto">
              <a:xfrm>
                <a:off x="3765" y="2584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6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15" name="Freeform 5407"/>
              <p:cNvSpPr>
                <a:spLocks/>
              </p:cNvSpPr>
              <p:nvPr/>
            </p:nvSpPr>
            <p:spPr bwMode="auto">
              <a:xfrm>
                <a:off x="3765" y="2581"/>
                <a:ext cx="6" cy="10"/>
              </a:xfrm>
              <a:custGeom>
                <a:avLst/>
                <a:gdLst>
                  <a:gd name="T0" fmla="*/ 6 w 6"/>
                  <a:gd name="T1" fmla="*/ 3 h 10"/>
                  <a:gd name="T2" fmla="*/ 0 w 6"/>
                  <a:gd name="T3" fmla="*/ 0 h 10"/>
                  <a:gd name="T4" fmla="*/ 0 w 6"/>
                  <a:gd name="T5" fmla="*/ 10 h 10"/>
                  <a:gd name="T6" fmla="*/ 0 w 6"/>
                  <a:gd name="T7" fmla="*/ 10 h 10"/>
                  <a:gd name="T8" fmla="*/ 6 w 6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6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16" name="Freeform 5408"/>
              <p:cNvSpPr>
                <a:spLocks/>
              </p:cNvSpPr>
              <p:nvPr/>
            </p:nvSpPr>
            <p:spPr bwMode="auto">
              <a:xfrm>
                <a:off x="3758" y="2581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17" name="Freeform 5409"/>
              <p:cNvSpPr>
                <a:spLocks/>
              </p:cNvSpPr>
              <p:nvPr/>
            </p:nvSpPr>
            <p:spPr bwMode="auto">
              <a:xfrm>
                <a:off x="3755" y="2584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18" name="Freeform 5410"/>
              <p:cNvSpPr>
                <a:spLocks/>
              </p:cNvSpPr>
              <p:nvPr/>
            </p:nvSpPr>
            <p:spPr bwMode="auto">
              <a:xfrm>
                <a:off x="3759" y="2574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19" name="Freeform 5411"/>
              <p:cNvSpPr>
                <a:spLocks/>
              </p:cNvSpPr>
              <p:nvPr/>
            </p:nvSpPr>
            <p:spPr bwMode="auto">
              <a:xfrm>
                <a:off x="3762" y="2574"/>
                <a:ext cx="7" cy="9"/>
              </a:xfrm>
              <a:custGeom>
                <a:avLst/>
                <a:gdLst>
                  <a:gd name="T0" fmla="*/ 0 w 7"/>
                  <a:gd name="T1" fmla="*/ 7 h 9"/>
                  <a:gd name="T2" fmla="*/ 7 w 7"/>
                  <a:gd name="T3" fmla="*/ 9 h 9"/>
                  <a:gd name="T4" fmla="*/ 7 w 7"/>
                  <a:gd name="T5" fmla="*/ 0 h 9"/>
                  <a:gd name="T6" fmla="*/ 7 w 7"/>
                  <a:gd name="T7" fmla="*/ 0 h 9"/>
                  <a:gd name="T8" fmla="*/ 0 w 7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7"/>
                    </a:moveTo>
                    <a:lnTo>
                      <a:pt x="7" y="9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20" name="Freeform 5412"/>
              <p:cNvSpPr>
                <a:spLocks/>
              </p:cNvSpPr>
              <p:nvPr/>
            </p:nvSpPr>
            <p:spPr bwMode="auto">
              <a:xfrm>
                <a:off x="3769" y="2574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7 w 7"/>
                  <a:gd name="T3" fmla="*/ 7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0" y="9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21" name="Freeform 5413"/>
              <p:cNvSpPr>
                <a:spLocks/>
              </p:cNvSpPr>
              <p:nvPr/>
            </p:nvSpPr>
            <p:spPr bwMode="auto">
              <a:xfrm>
                <a:off x="3769" y="2574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7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7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22" name="Freeform 5414"/>
              <p:cNvSpPr>
                <a:spLocks/>
              </p:cNvSpPr>
              <p:nvPr/>
            </p:nvSpPr>
            <p:spPr bwMode="auto">
              <a:xfrm>
                <a:off x="3769" y="2567"/>
                <a:ext cx="9" cy="7"/>
              </a:xfrm>
              <a:custGeom>
                <a:avLst/>
                <a:gdLst>
                  <a:gd name="T0" fmla="*/ 9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  <a:gd name="T6" fmla="*/ 0 w 9"/>
                  <a:gd name="T7" fmla="*/ 7 h 7"/>
                  <a:gd name="T8" fmla="*/ 9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9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23" name="Freeform 5415"/>
              <p:cNvSpPr>
                <a:spLocks/>
              </p:cNvSpPr>
              <p:nvPr/>
            </p:nvSpPr>
            <p:spPr bwMode="auto">
              <a:xfrm>
                <a:off x="3769" y="2564"/>
                <a:ext cx="7" cy="10"/>
              </a:xfrm>
              <a:custGeom>
                <a:avLst/>
                <a:gdLst>
                  <a:gd name="T0" fmla="*/ 7 w 7"/>
                  <a:gd name="T1" fmla="*/ 3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10 h 10"/>
                  <a:gd name="T8" fmla="*/ 7 w 7"/>
                  <a:gd name="T9" fmla="*/ 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3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24" name="Freeform 5416"/>
              <p:cNvSpPr>
                <a:spLocks/>
              </p:cNvSpPr>
              <p:nvPr/>
            </p:nvSpPr>
            <p:spPr bwMode="auto">
              <a:xfrm>
                <a:off x="3762" y="2564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3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7" y="0"/>
                    </a:moveTo>
                    <a:lnTo>
                      <a:pt x="0" y="3"/>
                    </a:lnTo>
                    <a:lnTo>
                      <a:pt x="7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25" name="Freeform 5417"/>
              <p:cNvSpPr>
                <a:spLocks/>
              </p:cNvSpPr>
              <p:nvPr/>
            </p:nvSpPr>
            <p:spPr bwMode="auto">
              <a:xfrm>
                <a:off x="3759" y="2567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26" name="Freeform 5418"/>
              <p:cNvSpPr>
                <a:spLocks/>
              </p:cNvSpPr>
              <p:nvPr/>
            </p:nvSpPr>
            <p:spPr bwMode="auto">
              <a:xfrm>
                <a:off x="3746" y="2475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27" name="Freeform 5419"/>
              <p:cNvSpPr>
                <a:spLocks/>
              </p:cNvSpPr>
              <p:nvPr/>
            </p:nvSpPr>
            <p:spPr bwMode="auto">
              <a:xfrm>
                <a:off x="3749" y="2475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28" name="Freeform 5420"/>
              <p:cNvSpPr>
                <a:spLocks/>
              </p:cNvSpPr>
              <p:nvPr/>
            </p:nvSpPr>
            <p:spPr bwMode="auto">
              <a:xfrm>
                <a:off x="3756" y="2475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7 w 7"/>
                  <a:gd name="T3" fmla="*/ 7 h 10"/>
                  <a:gd name="T4" fmla="*/ 0 w 7"/>
                  <a:gd name="T5" fmla="*/ 0 h 10"/>
                  <a:gd name="T6" fmla="*/ 0 w 7"/>
                  <a:gd name="T7" fmla="*/ 0 h 10"/>
                  <a:gd name="T8" fmla="*/ 0 w 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10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29" name="Freeform 5421"/>
              <p:cNvSpPr>
                <a:spLocks/>
              </p:cNvSpPr>
              <p:nvPr/>
            </p:nvSpPr>
            <p:spPr bwMode="auto">
              <a:xfrm>
                <a:off x="3756" y="2475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0 h 7"/>
                  <a:gd name="T4" fmla="*/ 0 w 10"/>
                  <a:gd name="T5" fmla="*/ 0 h 7"/>
                  <a:gd name="T6" fmla="*/ 0 w 10"/>
                  <a:gd name="T7" fmla="*/ 0 h 7"/>
                  <a:gd name="T8" fmla="*/ 7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7" y="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30" name="Freeform 5422"/>
              <p:cNvSpPr>
                <a:spLocks/>
              </p:cNvSpPr>
              <p:nvPr/>
            </p:nvSpPr>
            <p:spPr bwMode="auto">
              <a:xfrm>
                <a:off x="3756" y="2468"/>
                <a:ext cx="10" cy="7"/>
              </a:xfrm>
              <a:custGeom>
                <a:avLst/>
                <a:gdLst>
                  <a:gd name="T0" fmla="*/ 10 w 10"/>
                  <a:gd name="T1" fmla="*/ 7 h 7"/>
                  <a:gd name="T2" fmla="*/ 7 w 10"/>
                  <a:gd name="T3" fmla="*/ 0 h 7"/>
                  <a:gd name="T4" fmla="*/ 0 w 10"/>
                  <a:gd name="T5" fmla="*/ 7 h 7"/>
                  <a:gd name="T6" fmla="*/ 0 w 10"/>
                  <a:gd name="T7" fmla="*/ 7 h 7"/>
                  <a:gd name="T8" fmla="*/ 10 w 10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10" y="7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31" name="Freeform 5423"/>
              <p:cNvSpPr>
                <a:spLocks/>
              </p:cNvSpPr>
              <p:nvPr/>
            </p:nvSpPr>
            <p:spPr bwMode="auto">
              <a:xfrm>
                <a:off x="3756" y="2466"/>
                <a:ext cx="7" cy="9"/>
              </a:xfrm>
              <a:custGeom>
                <a:avLst/>
                <a:gdLst>
                  <a:gd name="T0" fmla="*/ 7 w 7"/>
                  <a:gd name="T1" fmla="*/ 2 h 9"/>
                  <a:gd name="T2" fmla="*/ 0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7 w 7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2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32" name="Freeform 5424"/>
              <p:cNvSpPr>
                <a:spLocks/>
              </p:cNvSpPr>
              <p:nvPr/>
            </p:nvSpPr>
            <p:spPr bwMode="auto">
              <a:xfrm>
                <a:off x="3749" y="2466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0 w 7"/>
                  <a:gd name="T3" fmla="*/ 2 h 9"/>
                  <a:gd name="T4" fmla="*/ 7 w 7"/>
                  <a:gd name="T5" fmla="*/ 9 h 9"/>
                  <a:gd name="T6" fmla="*/ 7 w 7"/>
                  <a:gd name="T7" fmla="*/ 9 h 9"/>
                  <a:gd name="T8" fmla="*/ 7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7" y="0"/>
                    </a:moveTo>
                    <a:lnTo>
                      <a:pt x="0" y="2"/>
                    </a:lnTo>
                    <a:lnTo>
                      <a:pt x="7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33" name="Freeform 5425"/>
              <p:cNvSpPr>
                <a:spLocks/>
              </p:cNvSpPr>
              <p:nvPr/>
            </p:nvSpPr>
            <p:spPr bwMode="auto">
              <a:xfrm>
                <a:off x="3746" y="2468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7 h 7"/>
                  <a:gd name="T4" fmla="*/ 10 w 10"/>
                  <a:gd name="T5" fmla="*/ 7 h 7"/>
                  <a:gd name="T6" fmla="*/ 10 w 10"/>
                  <a:gd name="T7" fmla="*/ 7 h 7"/>
                  <a:gd name="T8" fmla="*/ 3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3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34" name="Freeform 5426"/>
              <p:cNvSpPr>
                <a:spLocks/>
              </p:cNvSpPr>
              <p:nvPr/>
            </p:nvSpPr>
            <p:spPr bwMode="auto">
              <a:xfrm>
                <a:off x="3755" y="2522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3 w 10"/>
                  <a:gd name="T3" fmla="*/ 7 h 7"/>
                  <a:gd name="T4" fmla="*/ 10 w 10"/>
                  <a:gd name="T5" fmla="*/ 0 h 7"/>
                  <a:gd name="T6" fmla="*/ 10 w 10"/>
                  <a:gd name="T7" fmla="*/ 0 h 7"/>
                  <a:gd name="T8" fmla="*/ 0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7"/>
                  <a:gd name="T17" fmla="*/ 10 w 10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7">
                    <a:moveTo>
                      <a:pt x="0" y="0"/>
                    </a:moveTo>
                    <a:lnTo>
                      <a:pt x="3" y="7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35" name="Freeform 5427"/>
              <p:cNvSpPr>
                <a:spLocks/>
              </p:cNvSpPr>
              <p:nvPr/>
            </p:nvSpPr>
            <p:spPr bwMode="auto">
              <a:xfrm>
                <a:off x="3758" y="2522"/>
                <a:ext cx="7" cy="10"/>
              </a:xfrm>
              <a:custGeom>
                <a:avLst/>
                <a:gdLst>
                  <a:gd name="T0" fmla="*/ 0 w 7"/>
                  <a:gd name="T1" fmla="*/ 7 h 10"/>
                  <a:gd name="T2" fmla="*/ 7 w 7"/>
                  <a:gd name="T3" fmla="*/ 10 h 10"/>
                  <a:gd name="T4" fmla="*/ 7 w 7"/>
                  <a:gd name="T5" fmla="*/ 0 h 10"/>
                  <a:gd name="T6" fmla="*/ 7 w 7"/>
                  <a:gd name="T7" fmla="*/ 0 h 10"/>
                  <a:gd name="T8" fmla="*/ 0 w 7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0" y="7"/>
                    </a:moveTo>
                    <a:lnTo>
                      <a:pt x="7" y="1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36" name="Freeform 5428"/>
              <p:cNvSpPr>
                <a:spLocks/>
              </p:cNvSpPr>
              <p:nvPr/>
            </p:nvSpPr>
            <p:spPr bwMode="auto">
              <a:xfrm>
                <a:off x="3765" y="2522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7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37" name="Freeform 5429"/>
              <p:cNvSpPr>
                <a:spLocks/>
              </p:cNvSpPr>
              <p:nvPr/>
            </p:nvSpPr>
            <p:spPr bwMode="auto">
              <a:xfrm>
                <a:off x="3765" y="2522"/>
                <a:ext cx="9" cy="7"/>
              </a:xfrm>
              <a:custGeom>
                <a:avLst/>
                <a:gdLst>
                  <a:gd name="T0" fmla="*/ 6 w 9"/>
                  <a:gd name="T1" fmla="*/ 7 h 7"/>
                  <a:gd name="T2" fmla="*/ 9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6 w 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7"/>
                  <a:gd name="T17" fmla="*/ 9 w 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7">
                    <a:moveTo>
                      <a:pt x="6" y="7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38" name="Freeform 5430"/>
              <p:cNvSpPr>
                <a:spLocks/>
              </p:cNvSpPr>
              <p:nvPr/>
            </p:nvSpPr>
            <p:spPr bwMode="auto">
              <a:xfrm>
                <a:off x="3765" y="2516"/>
                <a:ext cx="9" cy="6"/>
              </a:xfrm>
              <a:custGeom>
                <a:avLst/>
                <a:gdLst>
                  <a:gd name="T0" fmla="*/ 9 w 9"/>
                  <a:gd name="T1" fmla="*/ 6 h 6"/>
                  <a:gd name="T2" fmla="*/ 6 w 9"/>
                  <a:gd name="T3" fmla="*/ 0 h 6"/>
                  <a:gd name="T4" fmla="*/ 0 w 9"/>
                  <a:gd name="T5" fmla="*/ 6 h 6"/>
                  <a:gd name="T6" fmla="*/ 0 w 9"/>
                  <a:gd name="T7" fmla="*/ 6 h 6"/>
                  <a:gd name="T8" fmla="*/ 9 w 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25039" name="Freeform 5431"/>
              <p:cNvSpPr>
                <a:spLocks/>
              </p:cNvSpPr>
              <p:nvPr/>
            </p:nvSpPr>
            <p:spPr bwMode="auto">
              <a:xfrm>
                <a:off x="3765" y="2513"/>
                <a:ext cx="6" cy="9"/>
              </a:xfrm>
              <a:custGeom>
                <a:avLst/>
                <a:gdLst>
                  <a:gd name="T0" fmla="*/ 6 w 6"/>
                  <a:gd name="T1" fmla="*/ 3 h 9"/>
                  <a:gd name="T2" fmla="*/ 0 w 6"/>
                  <a:gd name="T3" fmla="*/ 0 h 9"/>
                  <a:gd name="T4" fmla="*/ 0 w 6"/>
                  <a:gd name="T5" fmla="*/ 9 h 9"/>
                  <a:gd name="T6" fmla="*/ 0 w 6"/>
                  <a:gd name="T7" fmla="*/ 9 h 9"/>
                  <a:gd name="T8" fmla="*/ 6 w 6"/>
                  <a:gd name="T9" fmla="*/ 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"/>
                  <a:gd name="T17" fmla="*/ 6 w 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">
                    <a:moveTo>
                      <a:pt x="6" y="3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sq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sp>
          <p:nvSpPr>
            <p:cNvPr id="24648" name="Freeform 5432"/>
            <p:cNvSpPr>
              <a:spLocks/>
            </p:cNvSpPr>
            <p:nvPr/>
          </p:nvSpPr>
          <p:spPr bwMode="auto">
            <a:xfrm>
              <a:off x="3758" y="2513"/>
              <a:ext cx="7" cy="9"/>
            </a:xfrm>
            <a:custGeom>
              <a:avLst/>
              <a:gdLst>
                <a:gd name="T0" fmla="*/ 7 w 7"/>
                <a:gd name="T1" fmla="*/ 0 h 9"/>
                <a:gd name="T2" fmla="*/ 0 w 7"/>
                <a:gd name="T3" fmla="*/ 3 h 9"/>
                <a:gd name="T4" fmla="*/ 7 w 7"/>
                <a:gd name="T5" fmla="*/ 9 h 9"/>
                <a:gd name="T6" fmla="*/ 7 w 7"/>
                <a:gd name="T7" fmla="*/ 9 h 9"/>
                <a:gd name="T8" fmla="*/ 7 w 7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7" y="0"/>
                  </a:moveTo>
                  <a:lnTo>
                    <a:pt x="0" y="3"/>
                  </a:lnTo>
                  <a:lnTo>
                    <a:pt x="7" y="9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49" name="Freeform 5433"/>
            <p:cNvSpPr>
              <a:spLocks/>
            </p:cNvSpPr>
            <p:nvPr/>
          </p:nvSpPr>
          <p:spPr bwMode="auto">
            <a:xfrm>
              <a:off x="3755" y="2516"/>
              <a:ext cx="10" cy="6"/>
            </a:xfrm>
            <a:custGeom>
              <a:avLst/>
              <a:gdLst>
                <a:gd name="T0" fmla="*/ 3 w 10"/>
                <a:gd name="T1" fmla="*/ 0 h 6"/>
                <a:gd name="T2" fmla="*/ 0 w 10"/>
                <a:gd name="T3" fmla="*/ 6 h 6"/>
                <a:gd name="T4" fmla="*/ 10 w 10"/>
                <a:gd name="T5" fmla="*/ 6 h 6"/>
                <a:gd name="T6" fmla="*/ 10 w 10"/>
                <a:gd name="T7" fmla="*/ 6 h 6"/>
                <a:gd name="T8" fmla="*/ 3 w 10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6"/>
                <a:gd name="T17" fmla="*/ 10 w 10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6">
                  <a:moveTo>
                    <a:pt x="3" y="0"/>
                  </a:moveTo>
                  <a:lnTo>
                    <a:pt x="0" y="6"/>
                  </a:lnTo>
                  <a:lnTo>
                    <a:pt x="10" y="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50" name="Freeform 5434"/>
            <p:cNvSpPr>
              <a:spLocks/>
            </p:cNvSpPr>
            <p:nvPr/>
          </p:nvSpPr>
          <p:spPr bwMode="auto">
            <a:xfrm>
              <a:off x="3759" y="2501"/>
              <a:ext cx="10" cy="7"/>
            </a:xfrm>
            <a:custGeom>
              <a:avLst/>
              <a:gdLst>
                <a:gd name="T0" fmla="*/ 0 w 10"/>
                <a:gd name="T1" fmla="*/ 0 h 7"/>
                <a:gd name="T2" fmla="*/ 3 w 10"/>
                <a:gd name="T3" fmla="*/ 7 h 7"/>
                <a:gd name="T4" fmla="*/ 10 w 10"/>
                <a:gd name="T5" fmla="*/ 0 h 7"/>
                <a:gd name="T6" fmla="*/ 10 w 10"/>
                <a:gd name="T7" fmla="*/ 0 h 7"/>
                <a:gd name="T8" fmla="*/ 0 w 1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0" y="0"/>
                  </a:moveTo>
                  <a:lnTo>
                    <a:pt x="3" y="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51" name="Freeform 5435"/>
            <p:cNvSpPr>
              <a:spLocks/>
            </p:cNvSpPr>
            <p:nvPr/>
          </p:nvSpPr>
          <p:spPr bwMode="auto">
            <a:xfrm>
              <a:off x="3762" y="2501"/>
              <a:ext cx="7" cy="9"/>
            </a:xfrm>
            <a:custGeom>
              <a:avLst/>
              <a:gdLst>
                <a:gd name="T0" fmla="*/ 0 w 7"/>
                <a:gd name="T1" fmla="*/ 7 h 9"/>
                <a:gd name="T2" fmla="*/ 7 w 7"/>
                <a:gd name="T3" fmla="*/ 9 h 9"/>
                <a:gd name="T4" fmla="*/ 7 w 7"/>
                <a:gd name="T5" fmla="*/ 0 h 9"/>
                <a:gd name="T6" fmla="*/ 7 w 7"/>
                <a:gd name="T7" fmla="*/ 0 h 9"/>
                <a:gd name="T8" fmla="*/ 0 w 7"/>
                <a:gd name="T9" fmla="*/ 7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0" y="7"/>
                  </a:moveTo>
                  <a:lnTo>
                    <a:pt x="7" y="9"/>
                  </a:lnTo>
                  <a:lnTo>
                    <a:pt x="7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52" name="Freeform 5436"/>
            <p:cNvSpPr>
              <a:spLocks/>
            </p:cNvSpPr>
            <p:nvPr/>
          </p:nvSpPr>
          <p:spPr bwMode="auto">
            <a:xfrm>
              <a:off x="3769" y="2501"/>
              <a:ext cx="7" cy="9"/>
            </a:xfrm>
            <a:custGeom>
              <a:avLst/>
              <a:gdLst>
                <a:gd name="T0" fmla="*/ 0 w 7"/>
                <a:gd name="T1" fmla="*/ 9 h 9"/>
                <a:gd name="T2" fmla="*/ 7 w 7"/>
                <a:gd name="T3" fmla="*/ 7 h 9"/>
                <a:gd name="T4" fmla="*/ 0 w 7"/>
                <a:gd name="T5" fmla="*/ 0 h 9"/>
                <a:gd name="T6" fmla="*/ 0 w 7"/>
                <a:gd name="T7" fmla="*/ 0 h 9"/>
                <a:gd name="T8" fmla="*/ 0 w 7"/>
                <a:gd name="T9" fmla="*/ 9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0" y="9"/>
                  </a:moveTo>
                  <a:lnTo>
                    <a:pt x="7" y="7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53" name="Freeform 5437"/>
            <p:cNvSpPr>
              <a:spLocks/>
            </p:cNvSpPr>
            <p:nvPr/>
          </p:nvSpPr>
          <p:spPr bwMode="auto">
            <a:xfrm>
              <a:off x="3769" y="2501"/>
              <a:ext cx="9" cy="7"/>
            </a:xfrm>
            <a:custGeom>
              <a:avLst/>
              <a:gdLst>
                <a:gd name="T0" fmla="*/ 7 w 9"/>
                <a:gd name="T1" fmla="*/ 7 h 7"/>
                <a:gd name="T2" fmla="*/ 9 w 9"/>
                <a:gd name="T3" fmla="*/ 0 h 7"/>
                <a:gd name="T4" fmla="*/ 0 w 9"/>
                <a:gd name="T5" fmla="*/ 0 h 7"/>
                <a:gd name="T6" fmla="*/ 0 w 9"/>
                <a:gd name="T7" fmla="*/ 0 h 7"/>
                <a:gd name="T8" fmla="*/ 7 w 9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7"/>
                <a:gd name="T17" fmla="*/ 9 w 9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7">
                  <a:moveTo>
                    <a:pt x="7" y="7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54" name="Freeform 5438"/>
            <p:cNvSpPr>
              <a:spLocks/>
            </p:cNvSpPr>
            <p:nvPr/>
          </p:nvSpPr>
          <p:spPr bwMode="auto">
            <a:xfrm>
              <a:off x="3769" y="2494"/>
              <a:ext cx="9" cy="7"/>
            </a:xfrm>
            <a:custGeom>
              <a:avLst/>
              <a:gdLst>
                <a:gd name="T0" fmla="*/ 9 w 9"/>
                <a:gd name="T1" fmla="*/ 7 h 7"/>
                <a:gd name="T2" fmla="*/ 7 w 9"/>
                <a:gd name="T3" fmla="*/ 0 h 7"/>
                <a:gd name="T4" fmla="*/ 0 w 9"/>
                <a:gd name="T5" fmla="*/ 7 h 7"/>
                <a:gd name="T6" fmla="*/ 0 w 9"/>
                <a:gd name="T7" fmla="*/ 7 h 7"/>
                <a:gd name="T8" fmla="*/ 9 w 9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7"/>
                <a:gd name="T17" fmla="*/ 9 w 9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7">
                  <a:moveTo>
                    <a:pt x="9" y="7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9" y="7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55" name="Freeform 5439"/>
            <p:cNvSpPr>
              <a:spLocks/>
            </p:cNvSpPr>
            <p:nvPr/>
          </p:nvSpPr>
          <p:spPr bwMode="auto">
            <a:xfrm>
              <a:off x="3769" y="2491"/>
              <a:ext cx="7" cy="10"/>
            </a:xfrm>
            <a:custGeom>
              <a:avLst/>
              <a:gdLst>
                <a:gd name="T0" fmla="*/ 7 w 7"/>
                <a:gd name="T1" fmla="*/ 3 h 10"/>
                <a:gd name="T2" fmla="*/ 0 w 7"/>
                <a:gd name="T3" fmla="*/ 0 h 10"/>
                <a:gd name="T4" fmla="*/ 0 w 7"/>
                <a:gd name="T5" fmla="*/ 10 h 10"/>
                <a:gd name="T6" fmla="*/ 0 w 7"/>
                <a:gd name="T7" fmla="*/ 10 h 10"/>
                <a:gd name="T8" fmla="*/ 7 w 7"/>
                <a:gd name="T9" fmla="*/ 3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0"/>
                <a:gd name="T17" fmla="*/ 7 w 7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0">
                  <a:moveTo>
                    <a:pt x="7" y="3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56" name="Freeform 5440"/>
            <p:cNvSpPr>
              <a:spLocks/>
            </p:cNvSpPr>
            <p:nvPr/>
          </p:nvSpPr>
          <p:spPr bwMode="auto">
            <a:xfrm>
              <a:off x="3762" y="2491"/>
              <a:ext cx="7" cy="10"/>
            </a:xfrm>
            <a:custGeom>
              <a:avLst/>
              <a:gdLst>
                <a:gd name="T0" fmla="*/ 7 w 7"/>
                <a:gd name="T1" fmla="*/ 0 h 10"/>
                <a:gd name="T2" fmla="*/ 0 w 7"/>
                <a:gd name="T3" fmla="*/ 3 h 10"/>
                <a:gd name="T4" fmla="*/ 7 w 7"/>
                <a:gd name="T5" fmla="*/ 10 h 10"/>
                <a:gd name="T6" fmla="*/ 7 w 7"/>
                <a:gd name="T7" fmla="*/ 10 h 10"/>
                <a:gd name="T8" fmla="*/ 7 w 7"/>
                <a:gd name="T9" fmla="*/ 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0"/>
                <a:gd name="T17" fmla="*/ 7 w 7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0">
                  <a:moveTo>
                    <a:pt x="7" y="0"/>
                  </a:moveTo>
                  <a:lnTo>
                    <a:pt x="0" y="3"/>
                  </a:lnTo>
                  <a:lnTo>
                    <a:pt x="7" y="1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57" name="Freeform 5441"/>
            <p:cNvSpPr>
              <a:spLocks/>
            </p:cNvSpPr>
            <p:nvPr/>
          </p:nvSpPr>
          <p:spPr bwMode="auto">
            <a:xfrm>
              <a:off x="3759" y="2494"/>
              <a:ext cx="10" cy="7"/>
            </a:xfrm>
            <a:custGeom>
              <a:avLst/>
              <a:gdLst>
                <a:gd name="T0" fmla="*/ 3 w 10"/>
                <a:gd name="T1" fmla="*/ 0 h 7"/>
                <a:gd name="T2" fmla="*/ 0 w 10"/>
                <a:gd name="T3" fmla="*/ 7 h 7"/>
                <a:gd name="T4" fmla="*/ 10 w 10"/>
                <a:gd name="T5" fmla="*/ 7 h 7"/>
                <a:gd name="T6" fmla="*/ 10 w 10"/>
                <a:gd name="T7" fmla="*/ 7 h 7"/>
                <a:gd name="T8" fmla="*/ 3 w 1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3" y="0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58" name="Freeform 5442"/>
            <p:cNvSpPr>
              <a:spLocks/>
            </p:cNvSpPr>
            <p:nvPr/>
          </p:nvSpPr>
          <p:spPr bwMode="auto">
            <a:xfrm>
              <a:off x="3755" y="2432"/>
              <a:ext cx="10" cy="7"/>
            </a:xfrm>
            <a:custGeom>
              <a:avLst/>
              <a:gdLst>
                <a:gd name="T0" fmla="*/ 0 w 10"/>
                <a:gd name="T1" fmla="*/ 0 h 7"/>
                <a:gd name="T2" fmla="*/ 3 w 10"/>
                <a:gd name="T3" fmla="*/ 7 h 7"/>
                <a:gd name="T4" fmla="*/ 10 w 10"/>
                <a:gd name="T5" fmla="*/ 0 h 7"/>
                <a:gd name="T6" fmla="*/ 10 w 10"/>
                <a:gd name="T7" fmla="*/ 0 h 7"/>
                <a:gd name="T8" fmla="*/ 0 w 1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0" y="0"/>
                  </a:moveTo>
                  <a:lnTo>
                    <a:pt x="3" y="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59" name="Freeform 5443"/>
            <p:cNvSpPr>
              <a:spLocks/>
            </p:cNvSpPr>
            <p:nvPr/>
          </p:nvSpPr>
          <p:spPr bwMode="auto">
            <a:xfrm>
              <a:off x="3758" y="2432"/>
              <a:ext cx="7" cy="10"/>
            </a:xfrm>
            <a:custGeom>
              <a:avLst/>
              <a:gdLst>
                <a:gd name="T0" fmla="*/ 0 w 7"/>
                <a:gd name="T1" fmla="*/ 7 h 10"/>
                <a:gd name="T2" fmla="*/ 7 w 7"/>
                <a:gd name="T3" fmla="*/ 10 h 10"/>
                <a:gd name="T4" fmla="*/ 7 w 7"/>
                <a:gd name="T5" fmla="*/ 0 h 10"/>
                <a:gd name="T6" fmla="*/ 7 w 7"/>
                <a:gd name="T7" fmla="*/ 0 h 10"/>
                <a:gd name="T8" fmla="*/ 0 w 7"/>
                <a:gd name="T9" fmla="*/ 7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0"/>
                <a:gd name="T17" fmla="*/ 7 w 7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0">
                  <a:moveTo>
                    <a:pt x="0" y="7"/>
                  </a:moveTo>
                  <a:lnTo>
                    <a:pt x="7" y="10"/>
                  </a:lnTo>
                  <a:lnTo>
                    <a:pt x="7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60" name="Freeform 5444"/>
            <p:cNvSpPr>
              <a:spLocks/>
            </p:cNvSpPr>
            <p:nvPr/>
          </p:nvSpPr>
          <p:spPr bwMode="auto">
            <a:xfrm>
              <a:off x="3765" y="2432"/>
              <a:ext cx="6" cy="10"/>
            </a:xfrm>
            <a:custGeom>
              <a:avLst/>
              <a:gdLst>
                <a:gd name="T0" fmla="*/ 0 w 6"/>
                <a:gd name="T1" fmla="*/ 10 h 10"/>
                <a:gd name="T2" fmla="*/ 6 w 6"/>
                <a:gd name="T3" fmla="*/ 7 h 10"/>
                <a:gd name="T4" fmla="*/ 0 w 6"/>
                <a:gd name="T5" fmla="*/ 0 h 10"/>
                <a:gd name="T6" fmla="*/ 0 w 6"/>
                <a:gd name="T7" fmla="*/ 0 h 10"/>
                <a:gd name="T8" fmla="*/ 0 w 6"/>
                <a:gd name="T9" fmla="*/ 1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0"/>
                <a:gd name="T17" fmla="*/ 6 w 6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0">
                  <a:moveTo>
                    <a:pt x="0" y="10"/>
                  </a:moveTo>
                  <a:lnTo>
                    <a:pt x="6" y="7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61" name="Freeform 5445"/>
            <p:cNvSpPr>
              <a:spLocks/>
            </p:cNvSpPr>
            <p:nvPr/>
          </p:nvSpPr>
          <p:spPr bwMode="auto">
            <a:xfrm>
              <a:off x="3765" y="2432"/>
              <a:ext cx="9" cy="7"/>
            </a:xfrm>
            <a:custGeom>
              <a:avLst/>
              <a:gdLst>
                <a:gd name="T0" fmla="*/ 6 w 9"/>
                <a:gd name="T1" fmla="*/ 7 h 7"/>
                <a:gd name="T2" fmla="*/ 9 w 9"/>
                <a:gd name="T3" fmla="*/ 0 h 7"/>
                <a:gd name="T4" fmla="*/ 0 w 9"/>
                <a:gd name="T5" fmla="*/ 0 h 7"/>
                <a:gd name="T6" fmla="*/ 0 w 9"/>
                <a:gd name="T7" fmla="*/ 0 h 7"/>
                <a:gd name="T8" fmla="*/ 6 w 9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7"/>
                <a:gd name="T17" fmla="*/ 9 w 9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7">
                  <a:moveTo>
                    <a:pt x="6" y="7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6" y="7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62" name="Freeform 5446"/>
            <p:cNvSpPr>
              <a:spLocks/>
            </p:cNvSpPr>
            <p:nvPr/>
          </p:nvSpPr>
          <p:spPr bwMode="auto">
            <a:xfrm>
              <a:off x="3765" y="2425"/>
              <a:ext cx="9" cy="7"/>
            </a:xfrm>
            <a:custGeom>
              <a:avLst/>
              <a:gdLst>
                <a:gd name="T0" fmla="*/ 9 w 9"/>
                <a:gd name="T1" fmla="*/ 7 h 7"/>
                <a:gd name="T2" fmla="*/ 6 w 9"/>
                <a:gd name="T3" fmla="*/ 0 h 7"/>
                <a:gd name="T4" fmla="*/ 0 w 9"/>
                <a:gd name="T5" fmla="*/ 7 h 7"/>
                <a:gd name="T6" fmla="*/ 0 w 9"/>
                <a:gd name="T7" fmla="*/ 7 h 7"/>
                <a:gd name="T8" fmla="*/ 9 w 9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7"/>
                <a:gd name="T17" fmla="*/ 9 w 9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7">
                  <a:moveTo>
                    <a:pt x="9" y="7"/>
                  </a:moveTo>
                  <a:lnTo>
                    <a:pt x="6" y="0"/>
                  </a:lnTo>
                  <a:lnTo>
                    <a:pt x="0" y="7"/>
                  </a:lnTo>
                  <a:lnTo>
                    <a:pt x="9" y="7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63" name="Freeform 5447"/>
            <p:cNvSpPr>
              <a:spLocks/>
            </p:cNvSpPr>
            <p:nvPr/>
          </p:nvSpPr>
          <p:spPr bwMode="auto">
            <a:xfrm>
              <a:off x="3765" y="2423"/>
              <a:ext cx="6" cy="9"/>
            </a:xfrm>
            <a:custGeom>
              <a:avLst/>
              <a:gdLst>
                <a:gd name="T0" fmla="*/ 6 w 6"/>
                <a:gd name="T1" fmla="*/ 2 h 9"/>
                <a:gd name="T2" fmla="*/ 0 w 6"/>
                <a:gd name="T3" fmla="*/ 0 h 9"/>
                <a:gd name="T4" fmla="*/ 0 w 6"/>
                <a:gd name="T5" fmla="*/ 9 h 9"/>
                <a:gd name="T6" fmla="*/ 0 w 6"/>
                <a:gd name="T7" fmla="*/ 9 h 9"/>
                <a:gd name="T8" fmla="*/ 6 w 6"/>
                <a:gd name="T9" fmla="*/ 2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9"/>
                <a:gd name="T17" fmla="*/ 6 w 6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9">
                  <a:moveTo>
                    <a:pt x="6" y="2"/>
                  </a:moveTo>
                  <a:lnTo>
                    <a:pt x="0" y="0"/>
                  </a:lnTo>
                  <a:lnTo>
                    <a:pt x="0" y="9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64" name="Freeform 5448"/>
            <p:cNvSpPr>
              <a:spLocks/>
            </p:cNvSpPr>
            <p:nvPr/>
          </p:nvSpPr>
          <p:spPr bwMode="auto">
            <a:xfrm>
              <a:off x="3758" y="2423"/>
              <a:ext cx="7" cy="9"/>
            </a:xfrm>
            <a:custGeom>
              <a:avLst/>
              <a:gdLst>
                <a:gd name="T0" fmla="*/ 7 w 7"/>
                <a:gd name="T1" fmla="*/ 0 h 9"/>
                <a:gd name="T2" fmla="*/ 0 w 7"/>
                <a:gd name="T3" fmla="*/ 2 h 9"/>
                <a:gd name="T4" fmla="*/ 7 w 7"/>
                <a:gd name="T5" fmla="*/ 9 h 9"/>
                <a:gd name="T6" fmla="*/ 7 w 7"/>
                <a:gd name="T7" fmla="*/ 9 h 9"/>
                <a:gd name="T8" fmla="*/ 7 w 7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7" y="0"/>
                  </a:moveTo>
                  <a:lnTo>
                    <a:pt x="0" y="2"/>
                  </a:lnTo>
                  <a:lnTo>
                    <a:pt x="7" y="9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65" name="Freeform 5449"/>
            <p:cNvSpPr>
              <a:spLocks/>
            </p:cNvSpPr>
            <p:nvPr/>
          </p:nvSpPr>
          <p:spPr bwMode="auto">
            <a:xfrm>
              <a:off x="3755" y="2425"/>
              <a:ext cx="10" cy="7"/>
            </a:xfrm>
            <a:custGeom>
              <a:avLst/>
              <a:gdLst>
                <a:gd name="T0" fmla="*/ 3 w 10"/>
                <a:gd name="T1" fmla="*/ 0 h 7"/>
                <a:gd name="T2" fmla="*/ 0 w 10"/>
                <a:gd name="T3" fmla="*/ 7 h 7"/>
                <a:gd name="T4" fmla="*/ 10 w 10"/>
                <a:gd name="T5" fmla="*/ 7 h 7"/>
                <a:gd name="T6" fmla="*/ 10 w 10"/>
                <a:gd name="T7" fmla="*/ 7 h 7"/>
                <a:gd name="T8" fmla="*/ 3 w 1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3" y="0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66" name="Freeform 5450"/>
            <p:cNvSpPr>
              <a:spLocks/>
            </p:cNvSpPr>
            <p:nvPr/>
          </p:nvSpPr>
          <p:spPr bwMode="auto">
            <a:xfrm>
              <a:off x="3755" y="2454"/>
              <a:ext cx="10" cy="6"/>
            </a:xfrm>
            <a:custGeom>
              <a:avLst/>
              <a:gdLst>
                <a:gd name="T0" fmla="*/ 0 w 10"/>
                <a:gd name="T1" fmla="*/ 0 h 6"/>
                <a:gd name="T2" fmla="*/ 3 w 10"/>
                <a:gd name="T3" fmla="*/ 6 h 6"/>
                <a:gd name="T4" fmla="*/ 10 w 10"/>
                <a:gd name="T5" fmla="*/ 0 h 6"/>
                <a:gd name="T6" fmla="*/ 10 w 10"/>
                <a:gd name="T7" fmla="*/ 0 h 6"/>
                <a:gd name="T8" fmla="*/ 0 w 10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6"/>
                <a:gd name="T17" fmla="*/ 10 w 10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6">
                  <a:moveTo>
                    <a:pt x="0" y="0"/>
                  </a:moveTo>
                  <a:lnTo>
                    <a:pt x="3" y="6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67" name="Freeform 5451"/>
            <p:cNvSpPr>
              <a:spLocks/>
            </p:cNvSpPr>
            <p:nvPr/>
          </p:nvSpPr>
          <p:spPr bwMode="auto">
            <a:xfrm>
              <a:off x="3758" y="2454"/>
              <a:ext cx="7" cy="9"/>
            </a:xfrm>
            <a:custGeom>
              <a:avLst/>
              <a:gdLst>
                <a:gd name="T0" fmla="*/ 0 w 7"/>
                <a:gd name="T1" fmla="*/ 6 h 9"/>
                <a:gd name="T2" fmla="*/ 7 w 7"/>
                <a:gd name="T3" fmla="*/ 9 h 9"/>
                <a:gd name="T4" fmla="*/ 7 w 7"/>
                <a:gd name="T5" fmla="*/ 0 h 9"/>
                <a:gd name="T6" fmla="*/ 7 w 7"/>
                <a:gd name="T7" fmla="*/ 0 h 9"/>
                <a:gd name="T8" fmla="*/ 0 w 7"/>
                <a:gd name="T9" fmla="*/ 6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0" y="6"/>
                  </a:moveTo>
                  <a:lnTo>
                    <a:pt x="7" y="9"/>
                  </a:lnTo>
                  <a:lnTo>
                    <a:pt x="7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68" name="Freeform 5452"/>
            <p:cNvSpPr>
              <a:spLocks/>
            </p:cNvSpPr>
            <p:nvPr/>
          </p:nvSpPr>
          <p:spPr bwMode="auto">
            <a:xfrm>
              <a:off x="3765" y="2454"/>
              <a:ext cx="6" cy="9"/>
            </a:xfrm>
            <a:custGeom>
              <a:avLst/>
              <a:gdLst>
                <a:gd name="T0" fmla="*/ 0 w 6"/>
                <a:gd name="T1" fmla="*/ 9 h 9"/>
                <a:gd name="T2" fmla="*/ 6 w 6"/>
                <a:gd name="T3" fmla="*/ 6 h 9"/>
                <a:gd name="T4" fmla="*/ 0 w 6"/>
                <a:gd name="T5" fmla="*/ 0 h 9"/>
                <a:gd name="T6" fmla="*/ 0 w 6"/>
                <a:gd name="T7" fmla="*/ 0 h 9"/>
                <a:gd name="T8" fmla="*/ 0 w 6"/>
                <a:gd name="T9" fmla="*/ 9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9"/>
                <a:gd name="T17" fmla="*/ 6 w 6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9">
                  <a:moveTo>
                    <a:pt x="0" y="9"/>
                  </a:moveTo>
                  <a:lnTo>
                    <a:pt x="6" y="6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69" name="Freeform 5453"/>
            <p:cNvSpPr>
              <a:spLocks/>
            </p:cNvSpPr>
            <p:nvPr/>
          </p:nvSpPr>
          <p:spPr bwMode="auto">
            <a:xfrm>
              <a:off x="3765" y="2454"/>
              <a:ext cx="9" cy="6"/>
            </a:xfrm>
            <a:custGeom>
              <a:avLst/>
              <a:gdLst>
                <a:gd name="T0" fmla="*/ 6 w 9"/>
                <a:gd name="T1" fmla="*/ 6 h 6"/>
                <a:gd name="T2" fmla="*/ 9 w 9"/>
                <a:gd name="T3" fmla="*/ 0 h 6"/>
                <a:gd name="T4" fmla="*/ 0 w 9"/>
                <a:gd name="T5" fmla="*/ 0 h 6"/>
                <a:gd name="T6" fmla="*/ 0 w 9"/>
                <a:gd name="T7" fmla="*/ 0 h 6"/>
                <a:gd name="T8" fmla="*/ 6 w 9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6"/>
                <a:gd name="T17" fmla="*/ 9 w 9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6">
                  <a:moveTo>
                    <a:pt x="6" y="6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70" name="Freeform 5454"/>
            <p:cNvSpPr>
              <a:spLocks/>
            </p:cNvSpPr>
            <p:nvPr/>
          </p:nvSpPr>
          <p:spPr bwMode="auto">
            <a:xfrm>
              <a:off x="3765" y="2447"/>
              <a:ext cx="9" cy="7"/>
            </a:xfrm>
            <a:custGeom>
              <a:avLst/>
              <a:gdLst>
                <a:gd name="T0" fmla="*/ 9 w 9"/>
                <a:gd name="T1" fmla="*/ 7 h 7"/>
                <a:gd name="T2" fmla="*/ 6 w 9"/>
                <a:gd name="T3" fmla="*/ 0 h 7"/>
                <a:gd name="T4" fmla="*/ 0 w 9"/>
                <a:gd name="T5" fmla="*/ 7 h 7"/>
                <a:gd name="T6" fmla="*/ 0 w 9"/>
                <a:gd name="T7" fmla="*/ 7 h 7"/>
                <a:gd name="T8" fmla="*/ 9 w 9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7"/>
                <a:gd name="T17" fmla="*/ 9 w 9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7">
                  <a:moveTo>
                    <a:pt x="9" y="7"/>
                  </a:moveTo>
                  <a:lnTo>
                    <a:pt x="6" y="0"/>
                  </a:lnTo>
                  <a:lnTo>
                    <a:pt x="0" y="7"/>
                  </a:lnTo>
                  <a:lnTo>
                    <a:pt x="9" y="7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71" name="Freeform 5455"/>
            <p:cNvSpPr>
              <a:spLocks/>
            </p:cNvSpPr>
            <p:nvPr/>
          </p:nvSpPr>
          <p:spPr bwMode="auto">
            <a:xfrm>
              <a:off x="3765" y="2444"/>
              <a:ext cx="6" cy="10"/>
            </a:xfrm>
            <a:custGeom>
              <a:avLst/>
              <a:gdLst>
                <a:gd name="T0" fmla="*/ 6 w 6"/>
                <a:gd name="T1" fmla="*/ 3 h 10"/>
                <a:gd name="T2" fmla="*/ 0 w 6"/>
                <a:gd name="T3" fmla="*/ 0 h 10"/>
                <a:gd name="T4" fmla="*/ 0 w 6"/>
                <a:gd name="T5" fmla="*/ 10 h 10"/>
                <a:gd name="T6" fmla="*/ 0 w 6"/>
                <a:gd name="T7" fmla="*/ 10 h 10"/>
                <a:gd name="T8" fmla="*/ 6 w 6"/>
                <a:gd name="T9" fmla="*/ 3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0"/>
                <a:gd name="T17" fmla="*/ 6 w 6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0">
                  <a:moveTo>
                    <a:pt x="6" y="3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72" name="Freeform 5456"/>
            <p:cNvSpPr>
              <a:spLocks/>
            </p:cNvSpPr>
            <p:nvPr/>
          </p:nvSpPr>
          <p:spPr bwMode="auto">
            <a:xfrm>
              <a:off x="3758" y="2444"/>
              <a:ext cx="7" cy="10"/>
            </a:xfrm>
            <a:custGeom>
              <a:avLst/>
              <a:gdLst>
                <a:gd name="T0" fmla="*/ 7 w 7"/>
                <a:gd name="T1" fmla="*/ 0 h 10"/>
                <a:gd name="T2" fmla="*/ 0 w 7"/>
                <a:gd name="T3" fmla="*/ 3 h 10"/>
                <a:gd name="T4" fmla="*/ 7 w 7"/>
                <a:gd name="T5" fmla="*/ 10 h 10"/>
                <a:gd name="T6" fmla="*/ 7 w 7"/>
                <a:gd name="T7" fmla="*/ 10 h 10"/>
                <a:gd name="T8" fmla="*/ 7 w 7"/>
                <a:gd name="T9" fmla="*/ 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0"/>
                <a:gd name="T17" fmla="*/ 7 w 7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0">
                  <a:moveTo>
                    <a:pt x="7" y="0"/>
                  </a:moveTo>
                  <a:lnTo>
                    <a:pt x="0" y="3"/>
                  </a:lnTo>
                  <a:lnTo>
                    <a:pt x="7" y="1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73" name="Freeform 5457"/>
            <p:cNvSpPr>
              <a:spLocks/>
            </p:cNvSpPr>
            <p:nvPr/>
          </p:nvSpPr>
          <p:spPr bwMode="auto">
            <a:xfrm>
              <a:off x="3755" y="2447"/>
              <a:ext cx="10" cy="7"/>
            </a:xfrm>
            <a:custGeom>
              <a:avLst/>
              <a:gdLst>
                <a:gd name="T0" fmla="*/ 3 w 10"/>
                <a:gd name="T1" fmla="*/ 0 h 7"/>
                <a:gd name="T2" fmla="*/ 0 w 10"/>
                <a:gd name="T3" fmla="*/ 7 h 7"/>
                <a:gd name="T4" fmla="*/ 10 w 10"/>
                <a:gd name="T5" fmla="*/ 7 h 7"/>
                <a:gd name="T6" fmla="*/ 10 w 10"/>
                <a:gd name="T7" fmla="*/ 7 h 7"/>
                <a:gd name="T8" fmla="*/ 3 w 1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3" y="0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74" name="Freeform 5458"/>
            <p:cNvSpPr>
              <a:spLocks/>
            </p:cNvSpPr>
            <p:nvPr/>
          </p:nvSpPr>
          <p:spPr bwMode="auto">
            <a:xfrm>
              <a:off x="3755" y="2235"/>
              <a:ext cx="10" cy="7"/>
            </a:xfrm>
            <a:custGeom>
              <a:avLst/>
              <a:gdLst>
                <a:gd name="T0" fmla="*/ 0 w 10"/>
                <a:gd name="T1" fmla="*/ 0 h 7"/>
                <a:gd name="T2" fmla="*/ 3 w 10"/>
                <a:gd name="T3" fmla="*/ 7 h 7"/>
                <a:gd name="T4" fmla="*/ 10 w 10"/>
                <a:gd name="T5" fmla="*/ 0 h 7"/>
                <a:gd name="T6" fmla="*/ 10 w 10"/>
                <a:gd name="T7" fmla="*/ 0 h 7"/>
                <a:gd name="T8" fmla="*/ 0 w 1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0" y="0"/>
                  </a:moveTo>
                  <a:lnTo>
                    <a:pt x="3" y="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75" name="Freeform 5459"/>
            <p:cNvSpPr>
              <a:spLocks/>
            </p:cNvSpPr>
            <p:nvPr/>
          </p:nvSpPr>
          <p:spPr bwMode="auto">
            <a:xfrm>
              <a:off x="3758" y="2235"/>
              <a:ext cx="7" cy="9"/>
            </a:xfrm>
            <a:custGeom>
              <a:avLst/>
              <a:gdLst>
                <a:gd name="T0" fmla="*/ 0 w 7"/>
                <a:gd name="T1" fmla="*/ 7 h 9"/>
                <a:gd name="T2" fmla="*/ 7 w 7"/>
                <a:gd name="T3" fmla="*/ 9 h 9"/>
                <a:gd name="T4" fmla="*/ 7 w 7"/>
                <a:gd name="T5" fmla="*/ 0 h 9"/>
                <a:gd name="T6" fmla="*/ 7 w 7"/>
                <a:gd name="T7" fmla="*/ 0 h 9"/>
                <a:gd name="T8" fmla="*/ 0 w 7"/>
                <a:gd name="T9" fmla="*/ 7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0" y="7"/>
                  </a:moveTo>
                  <a:lnTo>
                    <a:pt x="7" y="9"/>
                  </a:lnTo>
                  <a:lnTo>
                    <a:pt x="7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76" name="Freeform 5460"/>
            <p:cNvSpPr>
              <a:spLocks/>
            </p:cNvSpPr>
            <p:nvPr/>
          </p:nvSpPr>
          <p:spPr bwMode="auto">
            <a:xfrm>
              <a:off x="3765" y="2235"/>
              <a:ext cx="6" cy="9"/>
            </a:xfrm>
            <a:custGeom>
              <a:avLst/>
              <a:gdLst>
                <a:gd name="T0" fmla="*/ 0 w 6"/>
                <a:gd name="T1" fmla="*/ 9 h 9"/>
                <a:gd name="T2" fmla="*/ 6 w 6"/>
                <a:gd name="T3" fmla="*/ 7 h 9"/>
                <a:gd name="T4" fmla="*/ 0 w 6"/>
                <a:gd name="T5" fmla="*/ 0 h 9"/>
                <a:gd name="T6" fmla="*/ 0 w 6"/>
                <a:gd name="T7" fmla="*/ 0 h 9"/>
                <a:gd name="T8" fmla="*/ 0 w 6"/>
                <a:gd name="T9" fmla="*/ 9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9"/>
                <a:gd name="T17" fmla="*/ 6 w 6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9">
                  <a:moveTo>
                    <a:pt x="0" y="9"/>
                  </a:moveTo>
                  <a:lnTo>
                    <a:pt x="6" y="7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77" name="Freeform 5461"/>
            <p:cNvSpPr>
              <a:spLocks/>
            </p:cNvSpPr>
            <p:nvPr/>
          </p:nvSpPr>
          <p:spPr bwMode="auto">
            <a:xfrm>
              <a:off x="3765" y="2235"/>
              <a:ext cx="9" cy="7"/>
            </a:xfrm>
            <a:custGeom>
              <a:avLst/>
              <a:gdLst>
                <a:gd name="T0" fmla="*/ 6 w 9"/>
                <a:gd name="T1" fmla="*/ 7 h 7"/>
                <a:gd name="T2" fmla="*/ 9 w 9"/>
                <a:gd name="T3" fmla="*/ 0 h 7"/>
                <a:gd name="T4" fmla="*/ 0 w 9"/>
                <a:gd name="T5" fmla="*/ 0 h 7"/>
                <a:gd name="T6" fmla="*/ 0 w 9"/>
                <a:gd name="T7" fmla="*/ 0 h 7"/>
                <a:gd name="T8" fmla="*/ 6 w 9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7"/>
                <a:gd name="T17" fmla="*/ 9 w 9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7">
                  <a:moveTo>
                    <a:pt x="6" y="7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6" y="7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78" name="Freeform 5462"/>
            <p:cNvSpPr>
              <a:spLocks/>
            </p:cNvSpPr>
            <p:nvPr/>
          </p:nvSpPr>
          <p:spPr bwMode="auto">
            <a:xfrm>
              <a:off x="3765" y="2228"/>
              <a:ext cx="9" cy="7"/>
            </a:xfrm>
            <a:custGeom>
              <a:avLst/>
              <a:gdLst>
                <a:gd name="T0" fmla="*/ 9 w 9"/>
                <a:gd name="T1" fmla="*/ 7 h 7"/>
                <a:gd name="T2" fmla="*/ 6 w 9"/>
                <a:gd name="T3" fmla="*/ 0 h 7"/>
                <a:gd name="T4" fmla="*/ 0 w 9"/>
                <a:gd name="T5" fmla="*/ 7 h 7"/>
                <a:gd name="T6" fmla="*/ 0 w 9"/>
                <a:gd name="T7" fmla="*/ 7 h 7"/>
                <a:gd name="T8" fmla="*/ 9 w 9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7"/>
                <a:gd name="T17" fmla="*/ 9 w 9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7">
                  <a:moveTo>
                    <a:pt x="9" y="7"/>
                  </a:moveTo>
                  <a:lnTo>
                    <a:pt x="6" y="0"/>
                  </a:lnTo>
                  <a:lnTo>
                    <a:pt x="0" y="7"/>
                  </a:lnTo>
                  <a:lnTo>
                    <a:pt x="9" y="7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79" name="Freeform 5463"/>
            <p:cNvSpPr>
              <a:spLocks/>
            </p:cNvSpPr>
            <p:nvPr/>
          </p:nvSpPr>
          <p:spPr bwMode="auto">
            <a:xfrm>
              <a:off x="3765" y="2225"/>
              <a:ext cx="6" cy="10"/>
            </a:xfrm>
            <a:custGeom>
              <a:avLst/>
              <a:gdLst>
                <a:gd name="T0" fmla="*/ 6 w 6"/>
                <a:gd name="T1" fmla="*/ 3 h 10"/>
                <a:gd name="T2" fmla="*/ 0 w 6"/>
                <a:gd name="T3" fmla="*/ 0 h 10"/>
                <a:gd name="T4" fmla="*/ 0 w 6"/>
                <a:gd name="T5" fmla="*/ 10 h 10"/>
                <a:gd name="T6" fmla="*/ 0 w 6"/>
                <a:gd name="T7" fmla="*/ 10 h 10"/>
                <a:gd name="T8" fmla="*/ 6 w 6"/>
                <a:gd name="T9" fmla="*/ 3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0"/>
                <a:gd name="T17" fmla="*/ 6 w 6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0">
                  <a:moveTo>
                    <a:pt x="6" y="3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80" name="Freeform 5464"/>
            <p:cNvSpPr>
              <a:spLocks/>
            </p:cNvSpPr>
            <p:nvPr/>
          </p:nvSpPr>
          <p:spPr bwMode="auto">
            <a:xfrm>
              <a:off x="3758" y="2225"/>
              <a:ext cx="7" cy="10"/>
            </a:xfrm>
            <a:custGeom>
              <a:avLst/>
              <a:gdLst>
                <a:gd name="T0" fmla="*/ 7 w 7"/>
                <a:gd name="T1" fmla="*/ 0 h 10"/>
                <a:gd name="T2" fmla="*/ 0 w 7"/>
                <a:gd name="T3" fmla="*/ 3 h 10"/>
                <a:gd name="T4" fmla="*/ 7 w 7"/>
                <a:gd name="T5" fmla="*/ 10 h 10"/>
                <a:gd name="T6" fmla="*/ 7 w 7"/>
                <a:gd name="T7" fmla="*/ 10 h 10"/>
                <a:gd name="T8" fmla="*/ 7 w 7"/>
                <a:gd name="T9" fmla="*/ 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0"/>
                <a:gd name="T17" fmla="*/ 7 w 7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0">
                  <a:moveTo>
                    <a:pt x="7" y="0"/>
                  </a:moveTo>
                  <a:lnTo>
                    <a:pt x="0" y="3"/>
                  </a:lnTo>
                  <a:lnTo>
                    <a:pt x="7" y="1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81" name="Freeform 5465"/>
            <p:cNvSpPr>
              <a:spLocks/>
            </p:cNvSpPr>
            <p:nvPr/>
          </p:nvSpPr>
          <p:spPr bwMode="auto">
            <a:xfrm>
              <a:off x="3755" y="2228"/>
              <a:ext cx="10" cy="7"/>
            </a:xfrm>
            <a:custGeom>
              <a:avLst/>
              <a:gdLst>
                <a:gd name="T0" fmla="*/ 3 w 10"/>
                <a:gd name="T1" fmla="*/ 0 h 7"/>
                <a:gd name="T2" fmla="*/ 0 w 10"/>
                <a:gd name="T3" fmla="*/ 7 h 7"/>
                <a:gd name="T4" fmla="*/ 10 w 10"/>
                <a:gd name="T5" fmla="*/ 7 h 7"/>
                <a:gd name="T6" fmla="*/ 10 w 10"/>
                <a:gd name="T7" fmla="*/ 7 h 7"/>
                <a:gd name="T8" fmla="*/ 3 w 1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3" y="0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82" name="Freeform 5466"/>
            <p:cNvSpPr>
              <a:spLocks/>
            </p:cNvSpPr>
            <p:nvPr/>
          </p:nvSpPr>
          <p:spPr bwMode="auto">
            <a:xfrm>
              <a:off x="3755" y="2321"/>
              <a:ext cx="10" cy="6"/>
            </a:xfrm>
            <a:custGeom>
              <a:avLst/>
              <a:gdLst>
                <a:gd name="T0" fmla="*/ 0 w 10"/>
                <a:gd name="T1" fmla="*/ 0 h 6"/>
                <a:gd name="T2" fmla="*/ 3 w 10"/>
                <a:gd name="T3" fmla="*/ 6 h 6"/>
                <a:gd name="T4" fmla="*/ 10 w 10"/>
                <a:gd name="T5" fmla="*/ 0 h 6"/>
                <a:gd name="T6" fmla="*/ 10 w 10"/>
                <a:gd name="T7" fmla="*/ 0 h 6"/>
                <a:gd name="T8" fmla="*/ 0 w 10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6"/>
                <a:gd name="T17" fmla="*/ 10 w 10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6">
                  <a:moveTo>
                    <a:pt x="0" y="0"/>
                  </a:moveTo>
                  <a:lnTo>
                    <a:pt x="3" y="6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83" name="Freeform 5467"/>
            <p:cNvSpPr>
              <a:spLocks/>
            </p:cNvSpPr>
            <p:nvPr/>
          </p:nvSpPr>
          <p:spPr bwMode="auto">
            <a:xfrm>
              <a:off x="3758" y="2321"/>
              <a:ext cx="7" cy="9"/>
            </a:xfrm>
            <a:custGeom>
              <a:avLst/>
              <a:gdLst>
                <a:gd name="T0" fmla="*/ 0 w 7"/>
                <a:gd name="T1" fmla="*/ 6 h 9"/>
                <a:gd name="T2" fmla="*/ 7 w 7"/>
                <a:gd name="T3" fmla="*/ 9 h 9"/>
                <a:gd name="T4" fmla="*/ 7 w 7"/>
                <a:gd name="T5" fmla="*/ 0 h 9"/>
                <a:gd name="T6" fmla="*/ 7 w 7"/>
                <a:gd name="T7" fmla="*/ 0 h 9"/>
                <a:gd name="T8" fmla="*/ 0 w 7"/>
                <a:gd name="T9" fmla="*/ 6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0" y="6"/>
                  </a:moveTo>
                  <a:lnTo>
                    <a:pt x="7" y="9"/>
                  </a:lnTo>
                  <a:lnTo>
                    <a:pt x="7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84" name="Freeform 5468"/>
            <p:cNvSpPr>
              <a:spLocks/>
            </p:cNvSpPr>
            <p:nvPr/>
          </p:nvSpPr>
          <p:spPr bwMode="auto">
            <a:xfrm>
              <a:off x="3765" y="2321"/>
              <a:ext cx="6" cy="9"/>
            </a:xfrm>
            <a:custGeom>
              <a:avLst/>
              <a:gdLst>
                <a:gd name="T0" fmla="*/ 0 w 6"/>
                <a:gd name="T1" fmla="*/ 9 h 9"/>
                <a:gd name="T2" fmla="*/ 6 w 6"/>
                <a:gd name="T3" fmla="*/ 6 h 9"/>
                <a:gd name="T4" fmla="*/ 0 w 6"/>
                <a:gd name="T5" fmla="*/ 0 h 9"/>
                <a:gd name="T6" fmla="*/ 0 w 6"/>
                <a:gd name="T7" fmla="*/ 0 h 9"/>
                <a:gd name="T8" fmla="*/ 0 w 6"/>
                <a:gd name="T9" fmla="*/ 9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9"/>
                <a:gd name="T17" fmla="*/ 6 w 6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9">
                  <a:moveTo>
                    <a:pt x="0" y="9"/>
                  </a:moveTo>
                  <a:lnTo>
                    <a:pt x="6" y="6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85" name="Freeform 5469"/>
            <p:cNvSpPr>
              <a:spLocks/>
            </p:cNvSpPr>
            <p:nvPr/>
          </p:nvSpPr>
          <p:spPr bwMode="auto">
            <a:xfrm>
              <a:off x="3765" y="2321"/>
              <a:ext cx="9" cy="6"/>
            </a:xfrm>
            <a:custGeom>
              <a:avLst/>
              <a:gdLst>
                <a:gd name="T0" fmla="*/ 6 w 9"/>
                <a:gd name="T1" fmla="*/ 6 h 6"/>
                <a:gd name="T2" fmla="*/ 9 w 9"/>
                <a:gd name="T3" fmla="*/ 0 h 6"/>
                <a:gd name="T4" fmla="*/ 0 w 9"/>
                <a:gd name="T5" fmla="*/ 0 h 6"/>
                <a:gd name="T6" fmla="*/ 0 w 9"/>
                <a:gd name="T7" fmla="*/ 0 h 6"/>
                <a:gd name="T8" fmla="*/ 6 w 9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6"/>
                <a:gd name="T17" fmla="*/ 9 w 9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6">
                  <a:moveTo>
                    <a:pt x="6" y="6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86" name="Freeform 5470"/>
            <p:cNvSpPr>
              <a:spLocks/>
            </p:cNvSpPr>
            <p:nvPr/>
          </p:nvSpPr>
          <p:spPr bwMode="auto">
            <a:xfrm>
              <a:off x="3765" y="2314"/>
              <a:ext cx="9" cy="7"/>
            </a:xfrm>
            <a:custGeom>
              <a:avLst/>
              <a:gdLst>
                <a:gd name="T0" fmla="*/ 9 w 9"/>
                <a:gd name="T1" fmla="*/ 7 h 7"/>
                <a:gd name="T2" fmla="*/ 6 w 9"/>
                <a:gd name="T3" fmla="*/ 0 h 7"/>
                <a:gd name="T4" fmla="*/ 0 w 9"/>
                <a:gd name="T5" fmla="*/ 7 h 7"/>
                <a:gd name="T6" fmla="*/ 0 w 9"/>
                <a:gd name="T7" fmla="*/ 7 h 7"/>
                <a:gd name="T8" fmla="*/ 9 w 9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7"/>
                <a:gd name="T17" fmla="*/ 9 w 9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7">
                  <a:moveTo>
                    <a:pt x="9" y="7"/>
                  </a:moveTo>
                  <a:lnTo>
                    <a:pt x="6" y="0"/>
                  </a:lnTo>
                  <a:lnTo>
                    <a:pt x="0" y="7"/>
                  </a:lnTo>
                  <a:lnTo>
                    <a:pt x="9" y="7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87" name="Freeform 5471"/>
            <p:cNvSpPr>
              <a:spLocks/>
            </p:cNvSpPr>
            <p:nvPr/>
          </p:nvSpPr>
          <p:spPr bwMode="auto">
            <a:xfrm>
              <a:off x="3765" y="2311"/>
              <a:ext cx="6" cy="10"/>
            </a:xfrm>
            <a:custGeom>
              <a:avLst/>
              <a:gdLst>
                <a:gd name="T0" fmla="*/ 6 w 6"/>
                <a:gd name="T1" fmla="*/ 3 h 10"/>
                <a:gd name="T2" fmla="*/ 0 w 6"/>
                <a:gd name="T3" fmla="*/ 0 h 10"/>
                <a:gd name="T4" fmla="*/ 0 w 6"/>
                <a:gd name="T5" fmla="*/ 10 h 10"/>
                <a:gd name="T6" fmla="*/ 0 w 6"/>
                <a:gd name="T7" fmla="*/ 10 h 10"/>
                <a:gd name="T8" fmla="*/ 6 w 6"/>
                <a:gd name="T9" fmla="*/ 3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0"/>
                <a:gd name="T17" fmla="*/ 6 w 6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0">
                  <a:moveTo>
                    <a:pt x="6" y="3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88" name="Freeform 5472"/>
            <p:cNvSpPr>
              <a:spLocks/>
            </p:cNvSpPr>
            <p:nvPr/>
          </p:nvSpPr>
          <p:spPr bwMode="auto">
            <a:xfrm>
              <a:off x="3758" y="2311"/>
              <a:ext cx="7" cy="10"/>
            </a:xfrm>
            <a:custGeom>
              <a:avLst/>
              <a:gdLst>
                <a:gd name="T0" fmla="*/ 7 w 7"/>
                <a:gd name="T1" fmla="*/ 0 h 10"/>
                <a:gd name="T2" fmla="*/ 0 w 7"/>
                <a:gd name="T3" fmla="*/ 3 h 10"/>
                <a:gd name="T4" fmla="*/ 7 w 7"/>
                <a:gd name="T5" fmla="*/ 10 h 10"/>
                <a:gd name="T6" fmla="*/ 7 w 7"/>
                <a:gd name="T7" fmla="*/ 10 h 10"/>
                <a:gd name="T8" fmla="*/ 7 w 7"/>
                <a:gd name="T9" fmla="*/ 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0"/>
                <a:gd name="T17" fmla="*/ 7 w 7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0">
                  <a:moveTo>
                    <a:pt x="7" y="0"/>
                  </a:moveTo>
                  <a:lnTo>
                    <a:pt x="0" y="3"/>
                  </a:lnTo>
                  <a:lnTo>
                    <a:pt x="7" y="1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89" name="Freeform 5473"/>
            <p:cNvSpPr>
              <a:spLocks/>
            </p:cNvSpPr>
            <p:nvPr/>
          </p:nvSpPr>
          <p:spPr bwMode="auto">
            <a:xfrm>
              <a:off x="3755" y="2314"/>
              <a:ext cx="10" cy="7"/>
            </a:xfrm>
            <a:custGeom>
              <a:avLst/>
              <a:gdLst>
                <a:gd name="T0" fmla="*/ 3 w 10"/>
                <a:gd name="T1" fmla="*/ 0 h 7"/>
                <a:gd name="T2" fmla="*/ 0 w 10"/>
                <a:gd name="T3" fmla="*/ 7 h 7"/>
                <a:gd name="T4" fmla="*/ 10 w 10"/>
                <a:gd name="T5" fmla="*/ 7 h 7"/>
                <a:gd name="T6" fmla="*/ 10 w 10"/>
                <a:gd name="T7" fmla="*/ 7 h 7"/>
                <a:gd name="T8" fmla="*/ 3 w 1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3" y="0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90" name="Freeform 5474"/>
            <p:cNvSpPr>
              <a:spLocks/>
            </p:cNvSpPr>
            <p:nvPr/>
          </p:nvSpPr>
          <p:spPr bwMode="auto">
            <a:xfrm>
              <a:off x="3759" y="2359"/>
              <a:ext cx="10" cy="7"/>
            </a:xfrm>
            <a:custGeom>
              <a:avLst/>
              <a:gdLst>
                <a:gd name="T0" fmla="*/ 0 w 10"/>
                <a:gd name="T1" fmla="*/ 0 h 7"/>
                <a:gd name="T2" fmla="*/ 3 w 10"/>
                <a:gd name="T3" fmla="*/ 7 h 7"/>
                <a:gd name="T4" fmla="*/ 10 w 10"/>
                <a:gd name="T5" fmla="*/ 0 h 7"/>
                <a:gd name="T6" fmla="*/ 10 w 10"/>
                <a:gd name="T7" fmla="*/ 0 h 7"/>
                <a:gd name="T8" fmla="*/ 0 w 1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0" y="0"/>
                  </a:moveTo>
                  <a:lnTo>
                    <a:pt x="3" y="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91" name="Freeform 5475"/>
            <p:cNvSpPr>
              <a:spLocks/>
            </p:cNvSpPr>
            <p:nvPr/>
          </p:nvSpPr>
          <p:spPr bwMode="auto">
            <a:xfrm>
              <a:off x="3762" y="2359"/>
              <a:ext cx="7" cy="10"/>
            </a:xfrm>
            <a:custGeom>
              <a:avLst/>
              <a:gdLst>
                <a:gd name="T0" fmla="*/ 0 w 7"/>
                <a:gd name="T1" fmla="*/ 7 h 10"/>
                <a:gd name="T2" fmla="*/ 7 w 7"/>
                <a:gd name="T3" fmla="*/ 10 h 10"/>
                <a:gd name="T4" fmla="*/ 7 w 7"/>
                <a:gd name="T5" fmla="*/ 0 h 10"/>
                <a:gd name="T6" fmla="*/ 7 w 7"/>
                <a:gd name="T7" fmla="*/ 0 h 10"/>
                <a:gd name="T8" fmla="*/ 0 w 7"/>
                <a:gd name="T9" fmla="*/ 7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0"/>
                <a:gd name="T17" fmla="*/ 7 w 7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0">
                  <a:moveTo>
                    <a:pt x="0" y="7"/>
                  </a:moveTo>
                  <a:lnTo>
                    <a:pt x="7" y="10"/>
                  </a:lnTo>
                  <a:lnTo>
                    <a:pt x="7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92" name="Freeform 5476"/>
            <p:cNvSpPr>
              <a:spLocks/>
            </p:cNvSpPr>
            <p:nvPr/>
          </p:nvSpPr>
          <p:spPr bwMode="auto">
            <a:xfrm>
              <a:off x="3769" y="2359"/>
              <a:ext cx="7" cy="10"/>
            </a:xfrm>
            <a:custGeom>
              <a:avLst/>
              <a:gdLst>
                <a:gd name="T0" fmla="*/ 0 w 7"/>
                <a:gd name="T1" fmla="*/ 10 h 10"/>
                <a:gd name="T2" fmla="*/ 7 w 7"/>
                <a:gd name="T3" fmla="*/ 7 h 10"/>
                <a:gd name="T4" fmla="*/ 0 w 7"/>
                <a:gd name="T5" fmla="*/ 0 h 10"/>
                <a:gd name="T6" fmla="*/ 0 w 7"/>
                <a:gd name="T7" fmla="*/ 0 h 10"/>
                <a:gd name="T8" fmla="*/ 0 w 7"/>
                <a:gd name="T9" fmla="*/ 1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0"/>
                <a:gd name="T17" fmla="*/ 7 w 7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0">
                  <a:moveTo>
                    <a:pt x="0" y="10"/>
                  </a:moveTo>
                  <a:lnTo>
                    <a:pt x="7" y="7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93" name="Freeform 5477"/>
            <p:cNvSpPr>
              <a:spLocks/>
            </p:cNvSpPr>
            <p:nvPr/>
          </p:nvSpPr>
          <p:spPr bwMode="auto">
            <a:xfrm>
              <a:off x="3769" y="2359"/>
              <a:ext cx="9" cy="7"/>
            </a:xfrm>
            <a:custGeom>
              <a:avLst/>
              <a:gdLst>
                <a:gd name="T0" fmla="*/ 7 w 9"/>
                <a:gd name="T1" fmla="*/ 7 h 7"/>
                <a:gd name="T2" fmla="*/ 9 w 9"/>
                <a:gd name="T3" fmla="*/ 0 h 7"/>
                <a:gd name="T4" fmla="*/ 0 w 9"/>
                <a:gd name="T5" fmla="*/ 0 h 7"/>
                <a:gd name="T6" fmla="*/ 0 w 9"/>
                <a:gd name="T7" fmla="*/ 0 h 7"/>
                <a:gd name="T8" fmla="*/ 7 w 9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7"/>
                <a:gd name="T17" fmla="*/ 9 w 9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7">
                  <a:moveTo>
                    <a:pt x="7" y="7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94" name="Freeform 5478"/>
            <p:cNvSpPr>
              <a:spLocks/>
            </p:cNvSpPr>
            <p:nvPr/>
          </p:nvSpPr>
          <p:spPr bwMode="auto">
            <a:xfrm>
              <a:off x="3769" y="2353"/>
              <a:ext cx="9" cy="6"/>
            </a:xfrm>
            <a:custGeom>
              <a:avLst/>
              <a:gdLst>
                <a:gd name="T0" fmla="*/ 9 w 9"/>
                <a:gd name="T1" fmla="*/ 6 h 6"/>
                <a:gd name="T2" fmla="*/ 7 w 9"/>
                <a:gd name="T3" fmla="*/ 0 h 6"/>
                <a:gd name="T4" fmla="*/ 0 w 9"/>
                <a:gd name="T5" fmla="*/ 6 h 6"/>
                <a:gd name="T6" fmla="*/ 0 w 9"/>
                <a:gd name="T7" fmla="*/ 6 h 6"/>
                <a:gd name="T8" fmla="*/ 9 w 9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6"/>
                <a:gd name="T17" fmla="*/ 9 w 9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6">
                  <a:moveTo>
                    <a:pt x="9" y="6"/>
                  </a:moveTo>
                  <a:lnTo>
                    <a:pt x="7" y="0"/>
                  </a:lnTo>
                  <a:lnTo>
                    <a:pt x="0" y="6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95" name="Freeform 5479"/>
            <p:cNvSpPr>
              <a:spLocks/>
            </p:cNvSpPr>
            <p:nvPr/>
          </p:nvSpPr>
          <p:spPr bwMode="auto">
            <a:xfrm>
              <a:off x="3769" y="2350"/>
              <a:ext cx="7" cy="9"/>
            </a:xfrm>
            <a:custGeom>
              <a:avLst/>
              <a:gdLst>
                <a:gd name="T0" fmla="*/ 7 w 7"/>
                <a:gd name="T1" fmla="*/ 3 h 9"/>
                <a:gd name="T2" fmla="*/ 0 w 7"/>
                <a:gd name="T3" fmla="*/ 0 h 9"/>
                <a:gd name="T4" fmla="*/ 0 w 7"/>
                <a:gd name="T5" fmla="*/ 9 h 9"/>
                <a:gd name="T6" fmla="*/ 0 w 7"/>
                <a:gd name="T7" fmla="*/ 9 h 9"/>
                <a:gd name="T8" fmla="*/ 7 w 7"/>
                <a:gd name="T9" fmla="*/ 3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7" y="3"/>
                  </a:moveTo>
                  <a:lnTo>
                    <a:pt x="0" y="0"/>
                  </a:lnTo>
                  <a:lnTo>
                    <a:pt x="0" y="9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96" name="Freeform 5480"/>
            <p:cNvSpPr>
              <a:spLocks/>
            </p:cNvSpPr>
            <p:nvPr/>
          </p:nvSpPr>
          <p:spPr bwMode="auto">
            <a:xfrm>
              <a:off x="3762" y="2350"/>
              <a:ext cx="7" cy="9"/>
            </a:xfrm>
            <a:custGeom>
              <a:avLst/>
              <a:gdLst>
                <a:gd name="T0" fmla="*/ 7 w 7"/>
                <a:gd name="T1" fmla="*/ 0 h 9"/>
                <a:gd name="T2" fmla="*/ 0 w 7"/>
                <a:gd name="T3" fmla="*/ 3 h 9"/>
                <a:gd name="T4" fmla="*/ 7 w 7"/>
                <a:gd name="T5" fmla="*/ 9 h 9"/>
                <a:gd name="T6" fmla="*/ 7 w 7"/>
                <a:gd name="T7" fmla="*/ 9 h 9"/>
                <a:gd name="T8" fmla="*/ 7 w 7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7" y="0"/>
                  </a:moveTo>
                  <a:lnTo>
                    <a:pt x="0" y="3"/>
                  </a:lnTo>
                  <a:lnTo>
                    <a:pt x="7" y="9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97" name="Freeform 5481"/>
            <p:cNvSpPr>
              <a:spLocks/>
            </p:cNvSpPr>
            <p:nvPr/>
          </p:nvSpPr>
          <p:spPr bwMode="auto">
            <a:xfrm>
              <a:off x="3759" y="2353"/>
              <a:ext cx="10" cy="6"/>
            </a:xfrm>
            <a:custGeom>
              <a:avLst/>
              <a:gdLst>
                <a:gd name="T0" fmla="*/ 3 w 10"/>
                <a:gd name="T1" fmla="*/ 0 h 6"/>
                <a:gd name="T2" fmla="*/ 0 w 10"/>
                <a:gd name="T3" fmla="*/ 6 h 6"/>
                <a:gd name="T4" fmla="*/ 10 w 10"/>
                <a:gd name="T5" fmla="*/ 6 h 6"/>
                <a:gd name="T6" fmla="*/ 10 w 10"/>
                <a:gd name="T7" fmla="*/ 6 h 6"/>
                <a:gd name="T8" fmla="*/ 3 w 10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6"/>
                <a:gd name="T17" fmla="*/ 10 w 10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6">
                  <a:moveTo>
                    <a:pt x="3" y="0"/>
                  </a:moveTo>
                  <a:lnTo>
                    <a:pt x="0" y="6"/>
                  </a:lnTo>
                  <a:lnTo>
                    <a:pt x="10" y="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98" name="Freeform 5482"/>
            <p:cNvSpPr>
              <a:spLocks/>
            </p:cNvSpPr>
            <p:nvPr/>
          </p:nvSpPr>
          <p:spPr bwMode="auto">
            <a:xfrm>
              <a:off x="3751" y="2381"/>
              <a:ext cx="9" cy="6"/>
            </a:xfrm>
            <a:custGeom>
              <a:avLst/>
              <a:gdLst>
                <a:gd name="T0" fmla="*/ 0 w 9"/>
                <a:gd name="T1" fmla="*/ 0 h 6"/>
                <a:gd name="T2" fmla="*/ 2 w 9"/>
                <a:gd name="T3" fmla="*/ 6 h 6"/>
                <a:gd name="T4" fmla="*/ 9 w 9"/>
                <a:gd name="T5" fmla="*/ 0 h 6"/>
                <a:gd name="T6" fmla="*/ 9 w 9"/>
                <a:gd name="T7" fmla="*/ 0 h 6"/>
                <a:gd name="T8" fmla="*/ 0 w 9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6"/>
                <a:gd name="T17" fmla="*/ 9 w 9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6">
                  <a:moveTo>
                    <a:pt x="0" y="0"/>
                  </a:moveTo>
                  <a:lnTo>
                    <a:pt x="2" y="6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99" name="Freeform 5483"/>
            <p:cNvSpPr>
              <a:spLocks/>
            </p:cNvSpPr>
            <p:nvPr/>
          </p:nvSpPr>
          <p:spPr bwMode="auto">
            <a:xfrm>
              <a:off x="3753" y="2381"/>
              <a:ext cx="7" cy="9"/>
            </a:xfrm>
            <a:custGeom>
              <a:avLst/>
              <a:gdLst>
                <a:gd name="T0" fmla="*/ 0 w 7"/>
                <a:gd name="T1" fmla="*/ 6 h 9"/>
                <a:gd name="T2" fmla="*/ 7 w 7"/>
                <a:gd name="T3" fmla="*/ 9 h 9"/>
                <a:gd name="T4" fmla="*/ 7 w 7"/>
                <a:gd name="T5" fmla="*/ 0 h 9"/>
                <a:gd name="T6" fmla="*/ 7 w 7"/>
                <a:gd name="T7" fmla="*/ 0 h 9"/>
                <a:gd name="T8" fmla="*/ 0 w 7"/>
                <a:gd name="T9" fmla="*/ 6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0" y="6"/>
                  </a:moveTo>
                  <a:lnTo>
                    <a:pt x="7" y="9"/>
                  </a:lnTo>
                  <a:lnTo>
                    <a:pt x="7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00" name="Freeform 5484"/>
            <p:cNvSpPr>
              <a:spLocks/>
            </p:cNvSpPr>
            <p:nvPr/>
          </p:nvSpPr>
          <p:spPr bwMode="auto">
            <a:xfrm>
              <a:off x="3760" y="2381"/>
              <a:ext cx="7" cy="9"/>
            </a:xfrm>
            <a:custGeom>
              <a:avLst/>
              <a:gdLst>
                <a:gd name="T0" fmla="*/ 0 w 7"/>
                <a:gd name="T1" fmla="*/ 9 h 9"/>
                <a:gd name="T2" fmla="*/ 7 w 7"/>
                <a:gd name="T3" fmla="*/ 6 h 9"/>
                <a:gd name="T4" fmla="*/ 0 w 7"/>
                <a:gd name="T5" fmla="*/ 0 h 9"/>
                <a:gd name="T6" fmla="*/ 0 w 7"/>
                <a:gd name="T7" fmla="*/ 0 h 9"/>
                <a:gd name="T8" fmla="*/ 0 w 7"/>
                <a:gd name="T9" fmla="*/ 9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0" y="9"/>
                  </a:moveTo>
                  <a:lnTo>
                    <a:pt x="7" y="6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01" name="Freeform 5485"/>
            <p:cNvSpPr>
              <a:spLocks/>
            </p:cNvSpPr>
            <p:nvPr/>
          </p:nvSpPr>
          <p:spPr bwMode="auto">
            <a:xfrm>
              <a:off x="3760" y="2381"/>
              <a:ext cx="10" cy="6"/>
            </a:xfrm>
            <a:custGeom>
              <a:avLst/>
              <a:gdLst>
                <a:gd name="T0" fmla="*/ 7 w 10"/>
                <a:gd name="T1" fmla="*/ 6 h 6"/>
                <a:gd name="T2" fmla="*/ 10 w 10"/>
                <a:gd name="T3" fmla="*/ 0 h 6"/>
                <a:gd name="T4" fmla="*/ 0 w 10"/>
                <a:gd name="T5" fmla="*/ 0 h 6"/>
                <a:gd name="T6" fmla="*/ 0 w 10"/>
                <a:gd name="T7" fmla="*/ 0 h 6"/>
                <a:gd name="T8" fmla="*/ 7 w 10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6"/>
                <a:gd name="T17" fmla="*/ 10 w 10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6">
                  <a:moveTo>
                    <a:pt x="7" y="6"/>
                  </a:moveTo>
                  <a:lnTo>
                    <a:pt x="10" y="0"/>
                  </a:lnTo>
                  <a:lnTo>
                    <a:pt x="0" y="0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02" name="Freeform 5486"/>
            <p:cNvSpPr>
              <a:spLocks/>
            </p:cNvSpPr>
            <p:nvPr/>
          </p:nvSpPr>
          <p:spPr bwMode="auto">
            <a:xfrm>
              <a:off x="3760" y="2374"/>
              <a:ext cx="10" cy="7"/>
            </a:xfrm>
            <a:custGeom>
              <a:avLst/>
              <a:gdLst>
                <a:gd name="T0" fmla="*/ 10 w 10"/>
                <a:gd name="T1" fmla="*/ 7 h 7"/>
                <a:gd name="T2" fmla="*/ 7 w 10"/>
                <a:gd name="T3" fmla="*/ 0 h 7"/>
                <a:gd name="T4" fmla="*/ 0 w 10"/>
                <a:gd name="T5" fmla="*/ 7 h 7"/>
                <a:gd name="T6" fmla="*/ 0 w 10"/>
                <a:gd name="T7" fmla="*/ 7 h 7"/>
                <a:gd name="T8" fmla="*/ 10 w 10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10" y="7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10" y="7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03" name="Freeform 5487"/>
            <p:cNvSpPr>
              <a:spLocks/>
            </p:cNvSpPr>
            <p:nvPr/>
          </p:nvSpPr>
          <p:spPr bwMode="auto">
            <a:xfrm>
              <a:off x="3760" y="2371"/>
              <a:ext cx="7" cy="10"/>
            </a:xfrm>
            <a:custGeom>
              <a:avLst/>
              <a:gdLst>
                <a:gd name="T0" fmla="*/ 7 w 7"/>
                <a:gd name="T1" fmla="*/ 3 h 10"/>
                <a:gd name="T2" fmla="*/ 0 w 7"/>
                <a:gd name="T3" fmla="*/ 0 h 10"/>
                <a:gd name="T4" fmla="*/ 0 w 7"/>
                <a:gd name="T5" fmla="*/ 10 h 10"/>
                <a:gd name="T6" fmla="*/ 0 w 7"/>
                <a:gd name="T7" fmla="*/ 10 h 10"/>
                <a:gd name="T8" fmla="*/ 7 w 7"/>
                <a:gd name="T9" fmla="*/ 3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0"/>
                <a:gd name="T17" fmla="*/ 7 w 7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0">
                  <a:moveTo>
                    <a:pt x="7" y="3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04" name="Freeform 5488"/>
            <p:cNvSpPr>
              <a:spLocks/>
            </p:cNvSpPr>
            <p:nvPr/>
          </p:nvSpPr>
          <p:spPr bwMode="auto">
            <a:xfrm>
              <a:off x="3753" y="2371"/>
              <a:ext cx="7" cy="10"/>
            </a:xfrm>
            <a:custGeom>
              <a:avLst/>
              <a:gdLst>
                <a:gd name="T0" fmla="*/ 7 w 7"/>
                <a:gd name="T1" fmla="*/ 0 h 10"/>
                <a:gd name="T2" fmla="*/ 0 w 7"/>
                <a:gd name="T3" fmla="*/ 3 h 10"/>
                <a:gd name="T4" fmla="*/ 7 w 7"/>
                <a:gd name="T5" fmla="*/ 10 h 10"/>
                <a:gd name="T6" fmla="*/ 7 w 7"/>
                <a:gd name="T7" fmla="*/ 10 h 10"/>
                <a:gd name="T8" fmla="*/ 7 w 7"/>
                <a:gd name="T9" fmla="*/ 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0"/>
                <a:gd name="T17" fmla="*/ 7 w 7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0">
                  <a:moveTo>
                    <a:pt x="7" y="0"/>
                  </a:moveTo>
                  <a:lnTo>
                    <a:pt x="0" y="3"/>
                  </a:lnTo>
                  <a:lnTo>
                    <a:pt x="7" y="1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05" name="Freeform 5489"/>
            <p:cNvSpPr>
              <a:spLocks/>
            </p:cNvSpPr>
            <p:nvPr/>
          </p:nvSpPr>
          <p:spPr bwMode="auto">
            <a:xfrm>
              <a:off x="3751" y="2374"/>
              <a:ext cx="9" cy="7"/>
            </a:xfrm>
            <a:custGeom>
              <a:avLst/>
              <a:gdLst>
                <a:gd name="T0" fmla="*/ 2 w 9"/>
                <a:gd name="T1" fmla="*/ 0 h 7"/>
                <a:gd name="T2" fmla="*/ 0 w 9"/>
                <a:gd name="T3" fmla="*/ 7 h 7"/>
                <a:gd name="T4" fmla="*/ 9 w 9"/>
                <a:gd name="T5" fmla="*/ 7 h 7"/>
                <a:gd name="T6" fmla="*/ 9 w 9"/>
                <a:gd name="T7" fmla="*/ 7 h 7"/>
                <a:gd name="T8" fmla="*/ 2 w 9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7"/>
                <a:gd name="T17" fmla="*/ 9 w 9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7">
                  <a:moveTo>
                    <a:pt x="2" y="0"/>
                  </a:moveTo>
                  <a:lnTo>
                    <a:pt x="0" y="7"/>
                  </a:lnTo>
                  <a:lnTo>
                    <a:pt x="9" y="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06" name="Freeform 5490"/>
            <p:cNvSpPr>
              <a:spLocks/>
            </p:cNvSpPr>
            <p:nvPr/>
          </p:nvSpPr>
          <p:spPr bwMode="auto">
            <a:xfrm>
              <a:off x="3746" y="2342"/>
              <a:ext cx="10" cy="7"/>
            </a:xfrm>
            <a:custGeom>
              <a:avLst/>
              <a:gdLst>
                <a:gd name="T0" fmla="*/ 0 w 10"/>
                <a:gd name="T1" fmla="*/ 0 h 7"/>
                <a:gd name="T2" fmla="*/ 3 w 10"/>
                <a:gd name="T3" fmla="*/ 7 h 7"/>
                <a:gd name="T4" fmla="*/ 10 w 10"/>
                <a:gd name="T5" fmla="*/ 0 h 7"/>
                <a:gd name="T6" fmla="*/ 10 w 10"/>
                <a:gd name="T7" fmla="*/ 0 h 7"/>
                <a:gd name="T8" fmla="*/ 0 w 1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0" y="0"/>
                  </a:moveTo>
                  <a:lnTo>
                    <a:pt x="3" y="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07" name="Freeform 5491"/>
            <p:cNvSpPr>
              <a:spLocks/>
            </p:cNvSpPr>
            <p:nvPr/>
          </p:nvSpPr>
          <p:spPr bwMode="auto">
            <a:xfrm>
              <a:off x="3749" y="2342"/>
              <a:ext cx="7" cy="10"/>
            </a:xfrm>
            <a:custGeom>
              <a:avLst/>
              <a:gdLst>
                <a:gd name="T0" fmla="*/ 0 w 7"/>
                <a:gd name="T1" fmla="*/ 7 h 10"/>
                <a:gd name="T2" fmla="*/ 7 w 7"/>
                <a:gd name="T3" fmla="*/ 10 h 10"/>
                <a:gd name="T4" fmla="*/ 7 w 7"/>
                <a:gd name="T5" fmla="*/ 0 h 10"/>
                <a:gd name="T6" fmla="*/ 7 w 7"/>
                <a:gd name="T7" fmla="*/ 0 h 10"/>
                <a:gd name="T8" fmla="*/ 0 w 7"/>
                <a:gd name="T9" fmla="*/ 7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0"/>
                <a:gd name="T17" fmla="*/ 7 w 7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0">
                  <a:moveTo>
                    <a:pt x="0" y="7"/>
                  </a:moveTo>
                  <a:lnTo>
                    <a:pt x="7" y="10"/>
                  </a:lnTo>
                  <a:lnTo>
                    <a:pt x="7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08" name="Freeform 5492"/>
            <p:cNvSpPr>
              <a:spLocks/>
            </p:cNvSpPr>
            <p:nvPr/>
          </p:nvSpPr>
          <p:spPr bwMode="auto">
            <a:xfrm>
              <a:off x="3756" y="2342"/>
              <a:ext cx="7" cy="10"/>
            </a:xfrm>
            <a:custGeom>
              <a:avLst/>
              <a:gdLst>
                <a:gd name="T0" fmla="*/ 0 w 7"/>
                <a:gd name="T1" fmla="*/ 10 h 10"/>
                <a:gd name="T2" fmla="*/ 7 w 7"/>
                <a:gd name="T3" fmla="*/ 7 h 10"/>
                <a:gd name="T4" fmla="*/ 0 w 7"/>
                <a:gd name="T5" fmla="*/ 0 h 10"/>
                <a:gd name="T6" fmla="*/ 0 w 7"/>
                <a:gd name="T7" fmla="*/ 0 h 10"/>
                <a:gd name="T8" fmla="*/ 0 w 7"/>
                <a:gd name="T9" fmla="*/ 1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0"/>
                <a:gd name="T17" fmla="*/ 7 w 7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0">
                  <a:moveTo>
                    <a:pt x="0" y="10"/>
                  </a:moveTo>
                  <a:lnTo>
                    <a:pt x="7" y="7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09" name="Freeform 5493"/>
            <p:cNvSpPr>
              <a:spLocks/>
            </p:cNvSpPr>
            <p:nvPr/>
          </p:nvSpPr>
          <p:spPr bwMode="auto">
            <a:xfrm>
              <a:off x="3756" y="2342"/>
              <a:ext cx="10" cy="7"/>
            </a:xfrm>
            <a:custGeom>
              <a:avLst/>
              <a:gdLst>
                <a:gd name="T0" fmla="*/ 7 w 10"/>
                <a:gd name="T1" fmla="*/ 7 h 7"/>
                <a:gd name="T2" fmla="*/ 10 w 10"/>
                <a:gd name="T3" fmla="*/ 0 h 7"/>
                <a:gd name="T4" fmla="*/ 0 w 10"/>
                <a:gd name="T5" fmla="*/ 0 h 7"/>
                <a:gd name="T6" fmla="*/ 0 w 10"/>
                <a:gd name="T7" fmla="*/ 0 h 7"/>
                <a:gd name="T8" fmla="*/ 7 w 10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7" y="7"/>
                  </a:moveTo>
                  <a:lnTo>
                    <a:pt x="10" y="0"/>
                  </a:lnTo>
                  <a:lnTo>
                    <a:pt x="0" y="0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10" name="Freeform 5494"/>
            <p:cNvSpPr>
              <a:spLocks/>
            </p:cNvSpPr>
            <p:nvPr/>
          </p:nvSpPr>
          <p:spPr bwMode="auto">
            <a:xfrm>
              <a:off x="3756" y="2335"/>
              <a:ext cx="10" cy="7"/>
            </a:xfrm>
            <a:custGeom>
              <a:avLst/>
              <a:gdLst>
                <a:gd name="T0" fmla="*/ 10 w 10"/>
                <a:gd name="T1" fmla="*/ 7 h 7"/>
                <a:gd name="T2" fmla="*/ 7 w 10"/>
                <a:gd name="T3" fmla="*/ 0 h 7"/>
                <a:gd name="T4" fmla="*/ 0 w 10"/>
                <a:gd name="T5" fmla="*/ 7 h 7"/>
                <a:gd name="T6" fmla="*/ 0 w 10"/>
                <a:gd name="T7" fmla="*/ 7 h 7"/>
                <a:gd name="T8" fmla="*/ 10 w 10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10" y="7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10" y="7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11" name="Freeform 5495"/>
            <p:cNvSpPr>
              <a:spLocks/>
            </p:cNvSpPr>
            <p:nvPr/>
          </p:nvSpPr>
          <p:spPr bwMode="auto">
            <a:xfrm>
              <a:off x="3756" y="2332"/>
              <a:ext cx="7" cy="10"/>
            </a:xfrm>
            <a:custGeom>
              <a:avLst/>
              <a:gdLst>
                <a:gd name="T0" fmla="*/ 7 w 7"/>
                <a:gd name="T1" fmla="*/ 3 h 10"/>
                <a:gd name="T2" fmla="*/ 0 w 7"/>
                <a:gd name="T3" fmla="*/ 0 h 10"/>
                <a:gd name="T4" fmla="*/ 0 w 7"/>
                <a:gd name="T5" fmla="*/ 10 h 10"/>
                <a:gd name="T6" fmla="*/ 0 w 7"/>
                <a:gd name="T7" fmla="*/ 10 h 10"/>
                <a:gd name="T8" fmla="*/ 7 w 7"/>
                <a:gd name="T9" fmla="*/ 3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0"/>
                <a:gd name="T17" fmla="*/ 7 w 7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0">
                  <a:moveTo>
                    <a:pt x="7" y="3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12" name="Freeform 5496"/>
            <p:cNvSpPr>
              <a:spLocks/>
            </p:cNvSpPr>
            <p:nvPr/>
          </p:nvSpPr>
          <p:spPr bwMode="auto">
            <a:xfrm>
              <a:off x="3749" y="2332"/>
              <a:ext cx="7" cy="10"/>
            </a:xfrm>
            <a:custGeom>
              <a:avLst/>
              <a:gdLst>
                <a:gd name="T0" fmla="*/ 7 w 7"/>
                <a:gd name="T1" fmla="*/ 0 h 10"/>
                <a:gd name="T2" fmla="*/ 0 w 7"/>
                <a:gd name="T3" fmla="*/ 3 h 10"/>
                <a:gd name="T4" fmla="*/ 7 w 7"/>
                <a:gd name="T5" fmla="*/ 10 h 10"/>
                <a:gd name="T6" fmla="*/ 7 w 7"/>
                <a:gd name="T7" fmla="*/ 10 h 10"/>
                <a:gd name="T8" fmla="*/ 7 w 7"/>
                <a:gd name="T9" fmla="*/ 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0"/>
                <a:gd name="T17" fmla="*/ 7 w 7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0">
                  <a:moveTo>
                    <a:pt x="7" y="0"/>
                  </a:moveTo>
                  <a:lnTo>
                    <a:pt x="0" y="3"/>
                  </a:lnTo>
                  <a:lnTo>
                    <a:pt x="7" y="1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13" name="Freeform 5497"/>
            <p:cNvSpPr>
              <a:spLocks/>
            </p:cNvSpPr>
            <p:nvPr/>
          </p:nvSpPr>
          <p:spPr bwMode="auto">
            <a:xfrm>
              <a:off x="3746" y="2335"/>
              <a:ext cx="10" cy="7"/>
            </a:xfrm>
            <a:custGeom>
              <a:avLst/>
              <a:gdLst>
                <a:gd name="T0" fmla="*/ 3 w 10"/>
                <a:gd name="T1" fmla="*/ 0 h 7"/>
                <a:gd name="T2" fmla="*/ 0 w 10"/>
                <a:gd name="T3" fmla="*/ 7 h 7"/>
                <a:gd name="T4" fmla="*/ 10 w 10"/>
                <a:gd name="T5" fmla="*/ 7 h 7"/>
                <a:gd name="T6" fmla="*/ 10 w 10"/>
                <a:gd name="T7" fmla="*/ 7 h 7"/>
                <a:gd name="T8" fmla="*/ 3 w 1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3" y="0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14" name="Freeform 5498"/>
            <p:cNvSpPr>
              <a:spLocks/>
            </p:cNvSpPr>
            <p:nvPr/>
          </p:nvSpPr>
          <p:spPr bwMode="auto">
            <a:xfrm>
              <a:off x="3755" y="2295"/>
              <a:ext cx="10" cy="7"/>
            </a:xfrm>
            <a:custGeom>
              <a:avLst/>
              <a:gdLst>
                <a:gd name="T0" fmla="*/ 0 w 10"/>
                <a:gd name="T1" fmla="*/ 0 h 7"/>
                <a:gd name="T2" fmla="*/ 3 w 10"/>
                <a:gd name="T3" fmla="*/ 7 h 7"/>
                <a:gd name="T4" fmla="*/ 10 w 10"/>
                <a:gd name="T5" fmla="*/ 0 h 7"/>
                <a:gd name="T6" fmla="*/ 10 w 10"/>
                <a:gd name="T7" fmla="*/ 0 h 7"/>
                <a:gd name="T8" fmla="*/ 0 w 1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0" y="0"/>
                  </a:moveTo>
                  <a:lnTo>
                    <a:pt x="3" y="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15" name="Freeform 5499"/>
            <p:cNvSpPr>
              <a:spLocks/>
            </p:cNvSpPr>
            <p:nvPr/>
          </p:nvSpPr>
          <p:spPr bwMode="auto">
            <a:xfrm>
              <a:off x="3758" y="2295"/>
              <a:ext cx="7" cy="9"/>
            </a:xfrm>
            <a:custGeom>
              <a:avLst/>
              <a:gdLst>
                <a:gd name="T0" fmla="*/ 0 w 7"/>
                <a:gd name="T1" fmla="*/ 7 h 9"/>
                <a:gd name="T2" fmla="*/ 7 w 7"/>
                <a:gd name="T3" fmla="*/ 9 h 9"/>
                <a:gd name="T4" fmla="*/ 7 w 7"/>
                <a:gd name="T5" fmla="*/ 0 h 9"/>
                <a:gd name="T6" fmla="*/ 7 w 7"/>
                <a:gd name="T7" fmla="*/ 0 h 9"/>
                <a:gd name="T8" fmla="*/ 0 w 7"/>
                <a:gd name="T9" fmla="*/ 7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0" y="7"/>
                  </a:moveTo>
                  <a:lnTo>
                    <a:pt x="7" y="9"/>
                  </a:lnTo>
                  <a:lnTo>
                    <a:pt x="7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16" name="Freeform 5500"/>
            <p:cNvSpPr>
              <a:spLocks/>
            </p:cNvSpPr>
            <p:nvPr/>
          </p:nvSpPr>
          <p:spPr bwMode="auto">
            <a:xfrm>
              <a:off x="3765" y="2295"/>
              <a:ext cx="6" cy="9"/>
            </a:xfrm>
            <a:custGeom>
              <a:avLst/>
              <a:gdLst>
                <a:gd name="T0" fmla="*/ 0 w 6"/>
                <a:gd name="T1" fmla="*/ 9 h 9"/>
                <a:gd name="T2" fmla="*/ 6 w 6"/>
                <a:gd name="T3" fmla="*/ 7 h 9"/>
                <a:gd name="T4" fmla="*/ 0 w 6"/>
                <a:gd name="T5" fmla="*/ 0 h 9"/>
                <a:gd name="T6" fmla="*/ 0 w 6"/>
                <a:gd name="T7" fmla="*/ 0 h 9"/>
                <a:gd name="T8" fmla="*/ 0 w 6"/>
                <a:gd name="T9" fmla="*/ 9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9"/>
                <a:gd name="T17" fmla="*/ 6 w 6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9">
                  <a:moveTo>
                    <a:pt x="0" y="9"/>
                  </a:moveTo>
                  <a:lnTo>
                    <a:pt x="6" y="7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17" name="Freeform 5501"/>
            <p:cNvSpPr>
              <a:spLocks/>
            </p:cNvSpPr>
            <p:nvPr/>
          </p:nvSpPr>
          <p:spPr bwMode="auto">
            <a:xfrm>
              <a:off x="3765" y="2295"/>
              <a:ext cx="9" cy="7"/>
            </a:xfrm>
            <a:custGeom>
              <a:avLst/>
              <a:gdLst>
                <a:gd name="T0" fmla="*/ 6 w 9"/>
                <a:gd name="T1" fmla="*/ 7 h 7"/>
                <a:gd name="T2" fmla="*/ 9 w 9"/>
                <a:gd name="T3" fmla="*/ 0 h 7"/>
                <a:gd name="T4" fmla="*/ 0 w 9"/>
                <a:gd name="T5" fmla="*/ 0 h 7"/>
                <a:gd name="T6" fmla="*/ 0 w 9"/>
                <a:gd name="T7" fmla="*/ 0 h 7"/>
                <a:gd name="T8" fmla="*/ 6 w 9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7"/>
                <a:gd name="T17" fmla="*/ 9 w 9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7">
                  <a:moveTo>
                    <a:pt x="6" y="7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6" y="7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18" name="Freeform 5502"/>
            <p:cNvSpPr>
              <a:spLocks/>
            </p:cNvSpPr>
            <p:nvPr/>
          </p:nvSpPr>
          <p:spPr bwMode="auto">
            <a:xfrm>
              <a:off x="3765" y="2288"/>
              <a:ext cx="9" cy="7"/>
            </a:xfrm>
            <a:custGeom>
              <a:avLst/>
              <a:gdLst>
                <a:gd name="T0" fmla="*/ 9 w 9"/>
                <a:gd name="T1" fmla="*/ 7 h 7"/>
                <a:gd name="T2" fmla="*/ 6 w 9"/>
                <a:gd name="T3" fmla="*/ 0 h 7"/>
                <a:gd name="T4" fmla="*/ 0 w 9"/>
                <a:gd name="T5" fmla="*/ 7 h 7"/>
                <a:gd name="T6" fmla="*/ 0 w 9"/>
                <a:gd name="T7" fmla="*/ 7 h 7"/>
                <a:gd name="T8" fmla="*/ 9 w 9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7"/>
                <a:gd name="T17" fmla="*/ 9 w 9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7">
                  <a:moveTo>
                    <a:pt x="9" y="7"/>
                  </a:moveTo>
                  <a:lnTo>
                    <a:pt x="6" y="0"/>
                  </a:lnTo>
                  <a:lnTo>
                    <a:pt x="0" y="7"/>
                  </a:lnTo>
                  <a:lnTo>
                    <a:pt x="9" y="7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19" name="Freeform 5503"/>
            <p:cNvSpPr>
              <a:spLocks/>
            </p:cNvSpPr>
            <p:nvPr/>
          </p:nvSpPr>
          <p:spPr bwMode="auto">
            <a:xfrm>
              <a:off x="3765" y="2285"/>
              <a:ext cx="6" cy="10"/>
            </a:xfrm>
            <a:custGeom>
              <a:avLst/>
              <a:gdLst>
                <a:gd name="T0" fmla="*/ 6 w 6"/>
                <a:gd name="T1" fmla="*/ 3 h 10"/>
                <a:gd name="T2" fmla="*/ 0 w 6"/>
                <a:gd name="T3" fmla="*/ 0 h 10"/>
                <a:gd name="T4" fmla="*/ 0 w 6"/>
                <a:gd name="T5" fmla="*/ 10 h 10"/>
                <a:gd name="T6" fmla="*/ 0 w 6"/>
                <a:gd name="T7" fmla="*/ 10 h 10"/>
                <a:gd name="T8" fmla="*/ 6 w 6"/>
                <a:gd name="T9" fmla="*/ 3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0"/>
                <a:gd name="T17" fmla="*/ 6 w 6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0">
                  <a:moveTo>
                    <a:pt x="6" y="3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20" name="Freeform 5504"/>
            <p:cNvSpPr>
              <a:spLocks/>
            </p:cNvSpPr>
            <p:nvPr/>
          </p:nvSpPr>
          <p:spPr bwMode="auto">
            <a:xfrm>
              <a:off x="3758" y="2285"/>
              <a:ext cx="7" cy="10"/>
            </a:xfrm>
            <a:custGeom>
              <a:avLst/>
              <a:gdLst>
                <a:gd name="T0" fmla="*/ 7 w 7"/>
                <a:gd name="T1" fmla="*/ 0 h 10"/>
                <a:gd name="T2" fmla="*/ 0 w 7"/>
                <a:gd name="T3" fmla="*/ 3 h 10"/>
                <a:gd name="T4" fmla="*/ 7 w 7"/>
                <a:gd name="T5" fmla="*/ 10 h 10"/>
                <a:gd name="T6" fmla="*/ 7 w 7"/>
                <a:gd name="T7" fmla="*/ 10 h 10"/>
                <a:gd name="T8" fmla="*/ 7 w 7"/>
                <a:gd name="T9" fmla="*/ 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0"/>
                <a:gd name="T17" fmla="*/ 7 w 7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0">
                  <a:moveTo>
                    <a:pt x="7" y="0"/>
                  </a:moveTo>
                  <a:lnTo>
                    <a:pt x="0" y="3"/>
                  </a:lnTo>
                  <a:lnTo>
                    <a:pt x="7" y="1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21" name="Freeform 5505"/>
            <p:cNvSpPr>
              <a:spLocks/>
            </p:cNvSpPr>
            <p:nvPr/>
          </p:nvSpPr>
          <p:spPr bwMode="auto">
            <a:xfrm>
              <a:off x="3755" y="2288"/>
              <a:ext cx="10" cy="7"/>
            </a:xfrm>
            <a:custGeom>
              <a:avLst/>
              <a:gdLst>
                <a:gd name="T0" fmla="*/ 3 w 10"/>
                <a:gd name="T1" fmla="*/ 0 h 7"/>
                <a:gd name="T2" fmla="*/ 0 w 10"/>
                <a:gd name="T3" fmla="*/ 7 h 7"/>
                <a:gd name="T4" fmla="*/ 10 w 10"/>
                <a:gd name="T5" fmla="*/ 7 h 7"/>
                <a:gd name="T6" fmla="*/ 10 w 10"/>
                <a:gd name="T7" fmla="*/ 7 h 7"/>
                <a:gd name="T8" fmla="*/ 3 w 1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3" y="0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22" name="Freeform 5506"/>
            <p:cNvSpPr>
              <a:spLocks/>
            </p:cNvSpPr>
            <p:nvPr/>
          </p:nvSpPr>
          <p:spPr bwMode="auto">
            <a:xfrm>
              <a:off x="3755" y="2269"/>
              <a:ext cx="10" cy="7"/>
            </a:xfrm>
            <a:custGeom>
              <a:avLst/>
              <a:gdLst>
                <a:gd name="T0" fmla="*/ 0 w 10"/>
                <a:gd name="T1" fmla="*/ 0 h 7"/>
                <a:gd name="T2" fmla="*/ 3 w 10"/>
                <a:gd name="T3" fmla="*/ 7 h 7"/>
                <a:gd name="T4" fmla="*/ 10 w 10"/>
                <a:gd name="T5" fmla="*/ 0 h 7"/>
                <a:gd name="T6" fmla="*/ 10 w 10"/>
                <a:gd name="T7" fmla="*/ 0 h 7"/>
                <a:gd name="T8" fmla="*/ 0 w 1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0" y="0"/>
                  </a:moveTo>
                  <a:lnTo>
                    <a:pt x="3" y="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23" name="Freeform 5507"/>
            <p:cNvSpPr>
              <a:spLocks/>
            </p:cNvSpPr>
            <p:nvPr/>
          </p:nvSpPr>
          <p:spPr bwMode="auto">
            <a:xfrm>
              <a:off x="3758" y="2269"/>
              <a:ext cx="7" cy="10"/>
            </a:xfrm>
            <a:custGeom>
              <a:avLst/>
              <a:gdLst>
                <a:gd name="T0" fmla="*/ 0 w 7"/>
                <a:gd name="T1" fmla="*/ 7 h 10"/>
                <a:gd name="T2" fmla="*/ 7 w 7"/>
                <a:gd name="T3" fmla="*/ 10 h 10"/>
                <a:gd name="T4" fmla="*/ 7 w 7"/>
                <a:gd name="T5" fmla="*/ 0 h 10"/>
                <a:gd name="T6" fmla="*/ 7 w 7"/>
                <a:gd name="T7" fmla="*/ 0 h 10"/>
                <a:gd name="T8" fmla="*/ 0 w 7"/>
                <a:gd name="T9" fmla="*/ 7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0"/>
                <a:gd name="T17" fmla="*/ 7 w 7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0">
                  <a:moveTo>
                    <a:pt x="0" y="7"/>
                  </a:moveTo>
                  <a:lnTo>
                    <a:pt x="7" y="10"/>
                  </a:lnTo>
                  <a:lnTo>
                    <a:pt x="7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24" name="Freeform 5508"/>
            <p:cNvSpPr>
              <a:spLocks/>
            </p:cNvSpPr>
            <p:nvPr/>
          </p:nvSpPr>
          <p:spPr bwMode="auto">
            <a:xfrm>
              <a:off x="3765" y="2269"/>
              <a:ext cx="6" cy="10"/>
            </a:xfrm>
            <a:custGeom>
              <a:avLst/>
              <a:gdLst>
                <a:gd name="T0" fmla="*/ 0 w 6"/>
                <a:gd name="T1" fmla="*/ 10 h 10"/>
                <a:gd name="T2" fmla="*/ 6 w 6"/>
                <a:gd name="T3" fmla="*/ 7 h 10"/>
                <a:gd name="T4" fmla="*/ 0 w 6"/>
                <a:gd name="T5" fmla="*/ 0 h 10"/>
                <a:gd name="T6" fmla="*/ 0 w 6"/>
                <a:gd name="T7" fmla="*/ 0 h 10"/>
                <a:gd name="T8" fmla="*/ 0 w 6"/>
                <a:gd name="T9" fmla="*/ 1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0"/>
                <a:gd name="T17" fmla="*/ 6 w 6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0">
                  <a:moveTo>
                    <a:pt x="0" y="10"/>
                  </a:moveTo>
                  <a:lnTo>
                    <a:pt x="6" y="7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25" name="Freeform 5509"/>
            <p:cNvSpPr>
              <a:spLocks/>
            </p:cNvSpPr>
            <p:nvPr/>
          </p:nvSpPr>
          <p:spPr bwMode="auto">
            <a:xfrm>
              <a:off x="3765" y="2269"/>
              <a:ext cx="9" cy="7"/>
            </a:xfrm>
            <a:custGeom>
              <a:avLst/>
              <a:gdLst>
                <a:gd name="T0" fmla="*/ 6 w 9"/>
                <a:gd name="T1" fmla="*/ 7 h 7"/>
                <a:gd name="T2" fmla="*/ 9 w 9"/>
                <a:gd name="T3" fmla="*/ 0 h 7"/>
                <a:gd name="T4" fmla="*/ 0 w 9"/>
                <a:gd name="T5" fmla="*/ 0 h 7"/>
                <a:gd name="T6" fmla="*/ 0 w 9"/>
                <a:gd name="T7" fmla="*/ 0 h 7"/>
                <a:gd name="T8" fmla="*/ 6 w 9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7"/>
                <a:gd name="T17" fmla="*/ 9 w 9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7">
                  <a:moveTo>
                    <a:pt x="6" y="7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6" y="7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26" name="Freeform 5510"/>
            <p:cNvSpPr>
              <a:spLocks/>
            </p:cNvSpPr>
            <p:nvPr/>
          </p:nvSpPr>
          <p:spPr bwMode="auto">
            <a:xfrm>
              <a:off x="3765" y="2262"/>
              <a:ext cx="9" cy="7"/>
            </a:xfrm>
            <a:custGeom>
              <a:avLst/>
              <a:gdLst>
                <a:gd name="T0" fmla="*/ 9 w 9"/>
                <a:gd name="T1" fmla="*/ 7 h 7"/>
                <a:gd name="T2" fmla="*/ 6 w 9"/>
                <a:gd name="T3" fmla="*/ 0 h 7"/>
                <a:gd name="T4" fmla="*/ 0 w 9"/>
                <a:gd name="T5" fmla="*/ 7 h 7"/>
                <a:gd name="T6" fmla="*/ 0 w 9"/>
                <a:gd name="T7" fmla="*/ 7 h 7"/>
                <a:gd name="T8" fmla="*/ 9 w 9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7"/>
                <a:gd name="T17" fmla="*/ 9 w 9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7">
                  <a:moveTo>
                    <a:pt x="9" y="7"/>
                  </a:moveTo>
                  <a:lnTo>
                    <a:pt x="6" y="0"/>
                  </a:lnTo>
                  <a:lnTo>
                    <a:pt x="0" y="7"/>
                  </a:lnTo>
                  <a:lnTo>
                    <a:pt x="9" y="7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27" name="Freeform 5511"/>
            <p:cNvSpPr>
              <a:spLocks/>
            </p:cNvSpPr>
            <p:nvPr/>
          </p:nvSpPr>
          <p:spPr bwMode="auto">
            <a:xfrm>
              <a:off x="3765" y="2260"/>
              <a:ext cx="6" cy="9"/>
            </a:xfrm>
            <a:custGeom>
              <a:avLst/>
              <a:gdLst>
                <a:gd name="T0" fmla="*/ 6 w 6"/>
                <a:gd name="T1" fmla="*/ 2 h 9"/>
                <a:gd name="T2" fmla="*/ 0 w 6"/>
                <a:gd name="T3" fmla="*/ 0 h 9"/>
                <a:gd name="T4" fmla="*/ 0 w 6"/>
                <a:gd name="T5" fmla="*/ 9 h 9"/>
                <a:gd name="T6" fmla="*/ 0 w 6"/>
                <a:gd name="T7" fmla="*/ 9 h 9"/>
                <a:gd name="T8" fmla="*/ 6 w 6"/>
                <a:gd name="T9" fmla="*/ 2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9"/>
                <a:gd name="T17" fmla="*/ 6 w 6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9">
                  <a:moveTo>
                    <a:pt x="6" y="2"/>
                  </a:moveTo>
                  <a:lnTo>
                    <a:pt x="0" y="0"/>
                  </a:lnTo>
                  <a:lnTo>
                    <a:pt x="0" y="9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28" name="Freeform 5512"/>
            <p:cNvSpPr>
              <a:spLocks/>
            </p:cNvSpPr>
            <p:nvPr/>
          </p:nvSpPr>
          <p:spPr bwMode="auto">
            <a:xfrm>
              <a:off x="3758" y="2260"/>
              <a:ext cx="7" cy="9"/>
            </a:xfrm>
            <a:custGeom>
              <a:avLst/>
              <a:gdLst>
                <a:gd name="T0" fmla="*/ 7 w 7"/>
                <a:gd name="T1" fmla="*/ 0 h 9"/>
                <a:gd name="T2" fmla="*/ 0 w 7"/>
                <a:gd name="T3" fmla="*/ 2 h 9"/>
                <a:gd name="T4" fmla="*/ 7 w 7"/>
                <a:gd name="T5" fmla="*/ 9 h 9"/>
                <a:gd name="T6" fmla="*/ 7 w 7"/>
                <a:gd name="T7" fmla="*/ 9 h 9"/>
                <a:gd name="T8" fmla="*/ 7 w 7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7" y="0"/>
                  </a:moveTo>
                  <a:lnTo>
                    <a:pt x="0" y="2"/>
                  </a:lnTo>
                  <a:lnTo>
                    <a:pt x="7" y="9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29" name="Freeform 5513"/>
            <p:cNvSpPr>
              <a:spLocks/>
            </p:cNvSpPr>
            <p:nvPr/>
          </p:nvSpPr>
          <p:spPr bwMode="auto">
            <a:xfrm>
              <a:off x="3755" y="2262"/>
              <a:ext cx="10" cy="7"/>
            </a:xfrm>
            <a:custGeom>
              <a:avLst/>
              <a:gdLst>
                <a:gd name="T0" fmla="*/ 3 w 10"/>
                <a:gd name="T1" fmla="*/ 0 h 7"/>
                <a:gd name="T2" fmla="*/ 0 w 10"/>
                <a:gd name="T3" fmla="*/ 7 h 7"/>
                <a:gd name="T4" fmla="*/ 10 w 10"/>
                <a:gd name="T5" fmla="*/ 7 h 7"/>
                <a:gd name="T6" fmla="*/ 10 w 10"/>
                <a:gd name="T7" fmla="*/ 7 h 7"/>
                <a:gd name="T8" fmla="*/ 3 w 1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3" y="0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30" name="Freeform 5514"/>
            <p:cNvSpPr>
              <a:spLocks/>
            </p:cNvSpPr>
            <p:nvPr/>
          </p:nvSpPr>
          <p:spPr bwMode="auto">
            <a:xfrm>
              <a:off x="3755" y="2209"/>
              <a:ext cx="10" cy="7"/>
            </a:xfrm>
            <a:custGeom>
              <a:avLst/>
              <a:gdLst>
                <a:gd name="T0" fmla="*/ 0 w 10"/>
                <a:gd name="T1" fmla="*/ 0 h 7"/>
                <a:gd name="T2" fmla="*/ 3 w 10"/>
                <a:gd name="T3" fmla="*/ 7 h 7"/>
                <a:gd name="T4" fmla="*/ 10 w 10"/>
                <a:gd name="T5" fmla="*/ 0 h 7"/>
                <a:gd name="T6" fmla="*/ 10 w 10"/>
                <a:gd name="T7" fmla="*/ 0 h 7"/>
                <a:gd name="T8" fmla="*/ 0 w 1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0" y="0"/>
                  </a:moveTo>
                  <a:lnTo>
                    <a:pt x="3" y="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31" name="Freeform 5515"/>
            <p:cNvSpPr>
              <a:spLocks/>
            </p:cNvSpPr>
            <p:nvPr/>
          </p:nvSpPr>
          <p:spPr bwMode="auto">
            <a:xfrm>
              <a:off x="3758" y="2209"/>
              <a:ext cx="7" cy="9"/>
            </a:xfrm>
            <a:custGeom>
              <a:avLst/>
              <a:gdLst>
                <a:gd name="T0" fmla="*/ 0 w 7"/>
                <a:gd name="T1" fmla="*/ 7 h 9"/>
                <a:gd name="T2" fmla="*/ 7 w 7"/>
                <a:gd name="T3" fmla="*/ 9 h 9"/>
                <a:gd name="T4" fmla="*/ 7 w 7"/>
                <a:gd name="T5" fmla="*/ 0 h 9"/>
                <a:gd name="T6" fmla="*/ 7 w 7"/>
                <a:gd name="T7" fmla="*/ 0 h 9"/>
                <a:gd name="T8" fmla="*/ 0 w 7"/>
                <a:gd name="T9" fmla="*/ 7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0" y="7"/>
                  </a:moveTo>
                  <a:lnTo>
                    <a:pt x="7" y="9"/>
                  </a:lnTo>
                  <a:lnTo>
                    <a:pt x="7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32" name="Freeform 5516"/>
            <p:cNvSpPr>
              <a:spLocks/>
            </p:cNvSpPr>
            <p:nvPr/>
          </p:nvSpPr>
          <p:spPr bwMode="auto">
            <a:xfrm>
              <a:off x="3765" y="2209"/>
              <a:ext cx="6" cy="9"/>
            </a:xfrm>
            <a:custGeom>
              <a:avLst/>
              <a:gdLst>
                <a:gd name="T0" fmla="*/ 0 w 6"/>
                <a:gd name="T1" fmla="*/ 9 h 9"/>
                <a:gd name="T2" fmla="*/ 6 w 6"/>
                <a:gd name="T3" fmla="*/ 7 h 9"/>
                <a:gd name="T4" fmla="*/ 0 w 6"/>
                <a:gd name="T5" fmla="*/ 0 h 9"/>
                <a:gd name="T6" fmla="*/ 0 w 6"/>
                <a:gd name="T7" fmla="*/ 0 h 9"/>
                <a:gd name="T8" fmla="*/ 0 w 6"/>
                <a:gd name="T9" fmla="*/ 9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9"/>
                <a:gd name="T17" fmla="*/ 6 w 6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9">
                  <a:moveTo>
                    <a:pt x="0" y="9"/>
                  </a:moveTo>
                  <a:lnTo>
                    <a:pt x="6" y="7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33" name="Freeform 5517"/>
            <p:cNvSpPr>
              <a:spLocks/>
            </p:cNvSpPr>
            <p:nvPr/>
          </p:nvSpPr>
          <p:spPr bwMode="auto">
            <a:xfrm>
              <a:off x="3765" y="2209"/>
              <a:ext cx="9" cy="7"/>
            </a:xfrm>
            <a:custGeom>
              <a:avLst/>
              <a:gdLst>
                <a:gd name="T0" fmla="*/ 6 w 9"/>
                <a:gd name="T1" fmla="*/ 7 h 7"/>
                <a:gd name="T2" fmla="*/ 9 w 9"/>
                <a:gd name="T3" fmla="*/ 0 h 7"/>
                <a:gd name="T4" fmla="*/ 0 w 9"/>
                <a:gd name="T5" fmla="*/ 0 h 7"/>
                <a:gd name="T6" fmla="*/ 0 w 9"/>
                <a:gd name="T7" fmla="*/ 0 h 7"/>
                <a:gd name="T8" fmla="*/ 6 w 9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7"/>
                <a:gd name="T17" fmla="*/ 9 w 9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7">
                  <a:moveTo>
                    <a:pt x="6" y="7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6" y="7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34" name="Freeform 5518"/>
            <p:cNvSpPr>
              <a:spLocks/>
            </p:cNvSpPr>
            <p:nvPr/>
          </p:nvSpPr>
          <p:spPr bwMode="auto">
            <a:xfrm>
              <a:off x="3765" y="2202"/>
              <a:ext cx="9" cy="7"/>
            </a:xfrm>
            <a:custGeom>
              <a:avLst/>
              <a:gdLst>
                <a:gd name="T0" fmla="*/ 9 w 9"/>
                <a:gd name="T1" fmla="*/ 7 h 7"/>
                <a:gd name="T2" fmla="*/ 6 w 9"/>
                <a:gd name="T3" fmla="*/ 0 h 7"/>
                <a:gd name="T4" fmla="*/ 0 w 9"/>
                <a:gd name="T5" fmla="*/ 7 h 7"/>
                <a:gd name="T6" fmla="*/ 0 w 9"/>
                <a:gd name="T7" fmla="*/ 7 h 7"/>
                <a:gd name="T8" fmla="*/ 9 w 9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7"/>
                <a:gd name="T17" fmla="*/ 9 w 9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7">
                  <a:moveTo>
                    <a:pt x="9" y="7"/>
                  </a:moveTo>
                  <a:lnTo>
                    <a:pt x="6" y="0"/>
                  </a:lnTo>
                  <a:lnTo>
                    <a:pt x="0" y="7"/>
                  </a:lnTo>
                  <a:lnTo>
                    <a:pt x="9" y="7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35" name="Freeform 5519"/>
            <p:cNvSpPr>
              <a:spLocks/>
            </p:cNvSpPr>
            <p:nvPr/>
          </p:nvSpPr>
          <p:spPr bwMode="auto">
            <a:xfrm>
              <a:off x="3765" y="2200"/>
              <a:ext cx="6" cy="9"/>
            </a:xfrm>
            <a:custGeom>
              <a:avLst/>
              <a:gdLst>
                <a:gd name="T0" fmla="*/ 6 w 6"/>
                <a:gd name="T1" fmla="*/ 2 h 9"/>
                <a:gd name="T2" fmla="*/ 0 w 6"/>
                <a:gd name="T3" fmla="*/ 0 h 9"/>
                <a:gd name="T4" fmla="*/ 0 w 6"/>
                <a:gd name="T5" fmla="*/ 9 h 9"/>
                <a:gd name="T6" fmla="*/ 0 w 6"/>
                <a:gd name="T7" fmla="*/ 9 h 9"/>
                <a:gd name="T8" fmla="*/ 6 w 6"/>
                <a:gd name="T9" fmla="*/ 2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9"/>
                <a:gd name="T17" fmla="*/ 6 w 6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9">
                  <a:moveTo>
                    <a:pt x="6" y="2"/>
                  </a:moveTo>
                  <a:lnTo>
                    <a:pt x="0" y="0"/>
                  </a:lnTo>
                  <a:lnTo>
                    <a:pt x="0" y="9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36" name="Freeform 5520"/>
            <p:cNvSpPr>
              <a:spLocks/>
            </p:cNvSpPr>
            <p:nvPr/>
          </p:nvSpPr>
          <p:spPr bwMode="auto">
            <a:xfrm>
              <a:off x="3758" y="2200"/>
              <a:ext cx="7" cy="9"/>
            </a:xfrm>
            <a:custGeom>
              <a:avLst/>
              <a:gdLst>
                <a:gd name="T0" fmla="*/ 7 w 7"/>
                <a:gd name="T1" fmla="*/ 0 h 9"/>
                <a:gd name="T2" fmla="*/ 0 w 7"/>
                <a:gd name="T3" fmla="*/ 2 h 9"/>
                <a:gd name="T4" fmla="*/ 7 w 7"/>
                <a:gd name="T5" fmla="*/ 9 h 9"/>
                <a:gd name="T6" fmla="*/ 7 w 7"/>
                <a:gd name="T7" fmla="*/ 9 h 9"/>
                <a:gd name="T8" fmla="*/ 7 w 7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7" y="0"/>
                  </a:moveTo>
                  <a:lnTo>
                    <a:pt x="0" y="2"/>
                  </a:lnTo>
                  <a:lnTo>
                    <a:pt x="7" y="9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37" name="Freeform 5521"/>
            <p:cNvSpPr>
              <a:spLocks/>
            </p:cNvSpPr>
            <p:nvPr/>
          </p:nvSpPr>
          <p:spPr bwMode="auto">
            <a:xfrm>
              <a:off x="3755" y="2202"/>
              <a:ext cx="10" cy="7"/>
            </a:xfrm>
            <a:custGeom>
              <a:avLst/>
              <a:gdLst>
                <a:gd name="T0" fmla="*/ 3 w 10"/>
                <a:gd name="T1" fmla="*/ 0 h 7"/>
                <a:gd name="T2" fmla="*/ 0 w 10"/>
                <a:gd name="T3" fmla="*/ 7 h 7"/>
                <a:gd name="T4" fmla="*/ 10 w 10"/>
                <a:gd name="T5" fmla="*/ 7 h 7"/>
                <a:gd name="T6" fmla="*/ 10 w 10"/>
                <a:gd name="T7" fmla="*/ 7 h 7"/>
                <a:gd name="T8" fmla="*/ 3 w 1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3" y="0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38" name="Freeform 5522"/>
            <p:cNvSpPr>
              <a:spLocks/>
            </p:cNvSpPr>
            <p:nvPr/>
          </p:nvSpPr>
          <p:spPr bwMode="auto">
            <a:xfrm>
              <a:off x="3755" y="2175"/>
              <a:ext cx="10" cy="6"/>
            </a:xfrm>
            <a:custGeom>
              <a:avLst/>
              <a:gdLst>
                <a:gd name="T0" fmla="*/ 0 w 10"/>
                <a:gd name="T1" fmla="*/ 0 h 6"/>
                <a:gd name="T2" fmla="*/ 3 w 10"/>
                <a:gd name="T3" fmla="*/ 6 h 6"/>
                <a:gd name="T4" fmla="*/ 10 w 10"/>
                <a:gd name="T5" fmla="*/ 0 h 6"/>
                <a:gd name="T6" fmla="*/ 10 w 10"/>
                <a:gd name="T7" fmla="*/ 0 h 6"/>
                <a:gd name="T8" fmla="*/ 0 w 10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6"/>
                <a:gd name="T17" fmla="*/ 10 w 10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6">
                  <a:moveTo>
                    <a:pt x="0" y="0"/>
                  </a:moveTo>
                  <a:lnTo>
                    <a:pt x="3" y="6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39" name="Freeform 5523"/>
            <p:cNvSpPr>
              <a:spLocks/>
            </p:cNvSpPr>
            <p:nvPr/>
          </p:nvSpPr>
          <p:spPr bwMode="auto">
            <a:xfrm>
              <a:off x="3758" y="2175"/>
              <a:ext cx="7" cy="9"/>
            </a:xfrm>
            <a:custGeom>
              <a:avLst/>
              <a:gdLst>
                <a:gd name="T0" fmla="*/ 0 w 7"/>
                <a:gd name="T1" fmla="*/ 6 h 9"/>
                <a:gd name="T2" fmla="*/ 7 w 7"/>
                <a:gd name="T3" fmla="*/ 9 h 9"/>
                <a:gd name="T4" fmla="*/ 7 w 7"/>
                <a:gd name="T5" fmla="*/ 0 h 9"/>
                <a:gd name="T6" fmla="*/ 7 w 7"/>
                <a:gd name="T7" fmla="*/ 0 h 9"/>
                <a:gd name="T8" fmla="*/ 0 w 7"/>
                <a:gd name="T9" fmla="*/ 6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0" y="6"/>
                  </a:moveTo>
                  <a:lnTo>
                    <a:pt x="7" y="9"/>
                  </a:lnTo>
                  <a:lnTo>
                    <a:pt x="7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40" name="Freeform 5524"/>
            <p:cNvSpPr>
              <a:spLocks/>
            </p:cNvSpPr>
            <p:nvPr/>
          </p:nvSpPr>
          <p:spPr bwMode="auto">
            <a:xfrm>
              <a:off x="3765" y="2175"/>
              <a:ext cx="6" cy="9"/>
            </a:xfrm>
            <a:custGeom>
              <a:avLst/>
              <a:gdLst>
                <a:gd name="T0" fmla="*/ 0 w 6"/>
                <a:gd name="T1" fmla="*/ 9 h 9"/>
                <a:gd name="T2" fmla="*/ 6 w 6"/>
                <a:gd name="T3" fmla="*/ 6 h 9"/>
                <a:gd name="T4" fmla="*/ 0 w 6"/>
                <a:gd name="T5" fmla="*/ 0 h 9"/>
                <a:gd name="T6" fmla="*/ 0 w 6"/>
                <a:gd name="T7" fmla="*/ 0 h 9"/>
                <a:gd name="T8" fmla="*/ 0 w 6"/>
                <a:gd name="T9" fmla="*/ 9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9"/>
                <a:gd name="T17" fmla="*/ 6 w 6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9">
                  <a:moveTo>
                    <a:pt x="0" y="9"/>
                  </a:moveTo>
                  <a:lnTo>
                    <a:pt x="6" y="6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41" name="Freeform 5525"/>
            <p:cNvSpPr>
              <a:spLocks/>
            </p:cNvSpPr>
            <p:nvPr/>
          </p:nvSpPr>
          <p:spPr bwMode="auto">
            <a:xfrm>
              <a:off x="3765" y="2175"/>
              <a:ext cx="9" cy="6"/>
            </a:xfrm>
            <a:custGeom>
              <a:avLst/>
              <a:gdLst>
                <a:gd name="T0" fmla="*/ 6 w 9"/>
                <a:gd name="T1" fmla="*/ 6 h 6"/>
                <a:gd name="T2" fmla="*/ 9 w 9"/>
                <a:gd name="T3" fmla="*/ 0 h 6"/>
                <a:gd name="T4" fmla="*/ 0 w 9"/>
                <a:gd name="T5" fmla="*/ 0 h 6"/>
                <a:gd name="T6" fmla="*/ 0 w 9"/>
                <a:gd name="T7" fmla="*/ 0 h 6"/>
                <a:gd name="T8" fmla="*/ 6 w 9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6"/>
                <a:gd name="T17" fmla="*/ 9 w 9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6">
                  <a:moveTo>
                    <a:pt x="6" y="6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42" name="Freeform 5526"/>
            <p:cNvSpPr>
              <a:spLocks/>
            </p:cNvSpPr>
            <p:nvPr/>
          </p:nvSpPr>
          <p:spPr bwMode="auto">
            <a:xfrm>
              <a:off x="3765" y="2168"/>
              <a:ext cx="9" cy="7"/>
            </a:xfrm>
            <a:custGeom>
              <a:avLst/>
              <a:gdLst>
                <a:gd name="T0" fmla="*/ 9 w 9"/>
                <a:gd name="T1" fmla="*/ 7 h 7"/>
                <a:gd name="T2" fmla="*/ 6 w 9"/>
                <a:gd name="T3" fmla="*/ 0 h 7"/>
                <a:gd name="T4" fmla="*/ 0 w 9"/>
                <a:gd name="T5" fmla="*/ 7 h 7"/>
                <a:gd name="T6" fmla="*/ 0 w 9"/>
                <a:gd name="T7" fmla="*/ 7 h 7"/>
                <a:gd name="T8" fmla="*/ 9 w 9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7"/>
                <a:gd name="T17" fmla="*/ 9 w 9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7">
                  <a:moveTo>
                    <a:pt x="9" y="7"/>
                  </a:moveTo>
                  <a:lnTo>
                    <a:pt x="6" y="0"/>
                  </a:lnTo>
                  <a:lnTo>
                    <a:pt x="0" y="7"/>
                  </a:lnTo>
                  <a:lnTo>
                    <a:pt x="9" y="7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43" name="Freeform 5527"/>
            <p:cNvSpPr>
              <a:spLocks/>
            </p:cNvSpPr>
            <p:nvPr/>
          </p:nvSpPr>
          <p:spPr bwMode="auto">
            <a:xfrm>
              <a:off x="3765" y="2165"/>
              <a:ext cx="6" cy="10"/>
            </a:xfrm>
            <a:custGeom>
              <a:avLst/>
              <a:gdLst>
                <a:gd name="T0" fmla="*/ 6 w 6"/>
                <a:gd name="T1" fmla="*/ 3 h 10"/>
                <a:gd name="T2" fmla="*/ 0 w 6"/>
                <a:gd name="T3" fmla="*/ 0 h 10"/>
                <a:gd name="T4" fmla="*/ 0 w 6"/>
                <a:gd name="T5" fmla="*/ 10 h 10"/>
                <a:gd name="T6" fmla="*/ 0 w 6"/>
                <a:gd name="T7" fmla="*/ 10 h 10"/>
                <a:gd name="T8" fmla="*/ 6 w 6"/>
                <a:gd name="T9" fmla="*/ 3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0"/>
                <a:gd name="T17" fmla="*/ 6 w 6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0">
                  <a:moveTo>
                    <a:pt x="6" y="3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44" name="Freeform 5528"/>
            <p:cNvSpPr>
              <a:spLocks/>
            </p:cNvSpPr>
            <p:nvPr/>
          </p:nvSpPr>
          <p:spPr bwMode="auto">
            <a:xfrm>
              <a:off x="3758" y="2165"/>
              <a:ext cx="7" cy="10"/>
            </a:xfrm>
            <a:custGeom>
              <a:avLst/>
              <a:gdLst>
                <a:gd name="T0" fmla="*/ 7 w 7"/>
                <a:gd name="T1" fmla="*/ 0 h 10"/>
                <a:gd name="T2" fmla="*/ 0 w 7"/>
                <a:gd name="T3" fmla="*/ 3 h 10"/>
                <a:gd name="T4" fmla="*/ 7 w 7"/>
                <a:gd name="T5" fmla="*/ 10 h 10"/>
                <a:gd name="T6" fmla="*/ 7 w 7"/>
                <a:gd name="T7" fmla="*/ 10 h 10"/>
                <a:gd name="T8" fmla="*/ 7 w 7"/>
                <a:gd name="T9" fmla="*/ 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0"/>
                <a:gd name="T17" fmla="*/ 7 w 7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0">
                  <a:moveTo>
                    <a:pt x="7" y="0"/>
                  </a:moveTo>
                  <a:lnTo>
                    <a:pt x="0" y="3"/>
                  </a:lnTo>
                  <a:lnTo>
                    <a:pt x="7" y="1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45" name="Freeform 5529"/>
            <p:cNvSpPr>
              <a:spLocks/>
            </p:cNvSpPr>
            <p:nvPr/>
          </p:nvSpPr>
          <p:spPr bwMode="auto">
            <a:xfrm>
              <a:off x="3755" y="2168"/>
              <a:ext cx="10" cy="7"/>
            </a:xfrm>
            <a:custGeom>
              <a:avLst/>
              <a:gdLst>
                <a:gd name="T0" fmla="*/ 3 w 10"/>
                <a:gd name="T1" fmla="*/ 0 h 7"/>
                <a:gd name="T2" fmla="*/ 0 w 10"/>
                <a:gd name="T3" fmla="*/ 7 h 7"/>
                <a:gd name="T4" fmla="*/ 10 w 10"/>
                <a:gd name="T5" fmla="*/ 7 h 7"/>
                <a:gd name="T6" fmla="*/ 10 w 10"/>
                <a:gd name="T7" fmla="*/ 7 h 7"/>
                <a:gd name="T8" fmla="*/ 3 w 1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3" y="0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46" name="Freeform 5530"/>
            <p:cNvSpPr>
              <a:spLocks/>
            </p:cNvSpPr>
            <p:nvPr/>
          </p:nvSpPr>
          <p:spPr bwMode="auto">
            <a:xfrm>
              <a:off x="3759" y="2115"/>
              <a:ext cx="10" cy="6"/>
            </a:xfrm>
            <a:custGeom>
              <a:avLst/>
              <a:gdLst>
                <a:gd name="T0" fmla="*/ 0 w 10"/>
                <a:gd name="T1" fmla="*/ 0 h 6"/>
                <a:gd name="T2" fmla="*/ 3 w 10"/>
                <a:gd name="T3" fmla="*/ 6 h 6"/>
                <a:gd name="T4" fmla="*/ 10 w 10"/>
                <a:gd name="T5" fmla="*/ 0 h 6"/>
                <a:gd name="T6" fmla="*/ 10 w 10"/>
                <a:gd name="T7" fmla="*/ 0 h 6"/>
                <a:gd name="T8" fmla="*/ 0 w 10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6"/>
                <a:gd name="T17" fmla="*/ 10 w 10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6">
                  <a:moveTo>
                    <a:pt x="0" y="0"/>
                  </a:moveTo>
                  <a:lnTo>
                    <a:pt x="3" y="6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47" name="Freeform 5531"/>
            <p:cNvSpPr>
              <a:spLocks/>
            </p:cNvSpPr>
            <p:nvPr/>
          </p:nvSpPr>
          <p:spPr bwMode="auto">
            <a:xfrm>
              <a:off x="3762" y="2115"/>
              <a:ext cx="7" cy="9"/>
            </a:xfrm>
            <a:custGeom>
              <a:avLst/>
              <a:gdLst>
                <a:gd name="T0" fmla="*/ 0 w 7"/>
                <a:gd name="T1" fmla="*/ 6 h 9"/>
                <a:gd name="T2" fmla="*/ 7 w 7"/>
                <a:gd name="T3" fmla="*/ 9 h 9"/>
                <a:gd name="T4" fmla="*/ 7 w 7"/>
                <a:gd name="T5" fmla="*/ 0 h 9"/>
                <a:gd name="T6" fmla="*/ 7 w 7"/>
                <a:gd name="T7" fmla="*/ 0 h 9"/>
                <a:gd name="T8" fmla="*/ 0 w 7"/>
                <a:gd name="T9" fmla="*/ 6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0" y="6"/>
                  </a:moveTo>
                  <a:lnTo>
                    <a:pt x="7" y="9"/>
                  </a:lnTo>
                  <a:lnTo>
                    <a:pt x="7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48" name="Freeform 5532"/>
            <p:cNvSpPr>
              <a:spLocks/>
            </p:cNvSpPr>
            <p:nvPr/>
          </p:nvSpPr>
          <p:spPr bwMode="auto">
            <a:xfrm>
              <a:off x="3769" y="2115"/>
              <a:ext cx="7" cy="9"/>
            </a:xfrm>
            <a:custGeom>
              <a:avLst/>
              <a:gdLst>
                <a:gd name="T0" fmla="*/ 0 w 7"/>
                <a:gd name="T1" fmla="*/ 9 h 9"/>
                <a:gd name="T2" fmla="*/ 7 w 7"/>
                <a:gd name="T3" fmla="*/ 6 h 9"/>
                <a:gd name="T4" fmla="*/ 0 w 7"/>
                <a:gd name="T5" fmla="*/ 0 h 9"/>
                <a:gd name="T6" fmla="*/ 0 w 7"/>
                <a:gd name="T7" fmla="*/ 0 h 9"/>
                <a:gd name="T8" fmla="*/ 0 w 7"/>
                <a:gd name="T9" fmla="*/ 9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0" y="9"/>
                  </a:moveTo>
                  <a:lnTo>
                    <a:pt x="7" y="6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49" name="Freeform 5533"/>
            <p:cNvSpPr>
              <a:spLocks/>
            </p:cNvSpPr>
            <p:nvPr/>
          </p:nvSpPr>
          <p:spPr bwMode="auto">
            <a:xfrm>
              <a:off x="3769" y="2115"/>
              <a:ext cx="9" cy="6"/>
            </a:xfrm>
            <a:custGeom>
              <a:avLst/>
              <a:gdLst>
                <a:gd name="T0" fmla="*/ 7 w 9"/>
                <a:gd name="T1" fmla="*/ 6 h 6"/>
                <a:gd name="T2" fmla="*/ 9 w 9"/>
                <a:gd name="T3" fmla="*/ 0 h 6"/>
                <a:gd name="T4" fmla="*/ 0 w 9"/>
                <a:gd name="T5" fmla="*/ 0 h 6"/>
                <a:gd name="T6" fmla="*/ 0 w 9"/>
                <a:gd name="T7" fmla="*/ 0 h 6"/>
                <a:gd name="T8" fmla="*/ 7 w 9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6"/>
                <a:gd name="T17" fmla="*/ 9 w 9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6">
                  <a:moveTo>
                    <a:pt x="7" y="6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50" name="Freeform 5534"/>
            <p:cNvSpPr>
              <a:spLocks/>
            </p:cNvSpPr>
            <p:nvPr/>
          </p:nvSpPr>
          <p:spPr bwMode="auto">
            <a:xfrm>
              <a:off x="3769" y="2108"/>
              <a:ext cx="9" cy="7"/>
            </a:xfrm>
            <a:custGeom>
              <a:avLst/>
              <a:gdLst>
                <a:gd name="T0" fmla="*/ 9 w 9"/>
                <a:gd name="T1" fmla="*/ 7 h 7"/>
                <a:gd name="T2" fmla="*/ 7 w 9"/>
                <a:gd name="T3" fmla="*/ 0 h 7"/>
                <a:gd name="T4" fmla="*/ 0 w 9"/>
                <a:gd name="T5" fmla="*/ 7 h 7"/>
                <a:gd name="T6" fmla="*/ 0 w 9"/>
                <a:gd name="T7" fmla="*/ 7 h 7"/>
                <a:gd name="T8" fmla="*/ 9 w 9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7"/>
                <a:gd name="T17" fmla="*/ 9 w 9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7">
                  <a:moveTo>
                    <a:pt x="9" y="7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9" y="7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51" name="Freeform 5535"/>
            <p:cNvSpPr>
              <a:spLocks/>
            </p:cNvSpPr>
            <p:nvPr/>
          </p:nvSpPr>
          <p:spPr bwMode="auto">
            <a:xfrm>
              <a:off x="3769" y="2105"/>
              <a:ext cx="7" cy="10"/>
            </a:xfrm>
            <a:custGeom>
              <a:avLst/>
              <a:gdLst>
                <a:gd name="T0" fmla="*/ 7 w 7"/>
                <a:gd name="T1" fmla="*/ 3 h 10"/>
                <a:gd name="T2" fmla="*/ 0 w 7"/>
                <a:gd name="T3" fmla="*/ 0 h 10"/>
                <a:gd name="T4" fmla="*/ 0 w 7"/>
                <a:gd name="T5" fmla="*/ 10 h 10"/>
                <a:gd name="T6" fmla="*/ 0 w 7"/>
                <a:gd name="T7" fmla="*/ 10 h 10"/>
                <a:gd name="T8" fmla="*/ 7 w 7"/>
                <a:gd name="T9" fmla="*/ 3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0"/>
                <a:gd name="T17" fmla="*/ 7 w 7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0">
                  <a:moveTo>
                    <a:pt x="7" y="3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52" name="Freeform 5536"/>
            <p:cNvSpPr>
              <a:spLocks/>
            </p:cNvSpPr>
            <p:nvPr/>
          </p:nvSpPr>
          <p:spPr bwMode="auto">
            <a:xfrm>
              <a:off x="3762" y="2105"/>
              <a:ext cx="7" cy="10"/>
            </a:xfrm>
            <a:custGeom>
              <a:avLst/>
              <a:gdLst>
                <a:gd name="T0" fmla="*/ 7 w 7"/>
                <a:gd name="T1" fmla="*/ 0 h 10"/>
                <a:gd name="T2" fmla="*/ 0 w 7"/>
                <a:gd name="T3" fmla="*/ 3 h 10"/>
                <a:gd name="T4" fmla="*/ 7 w 7"/>
                <a:gd name="T5" fmla="*/ 10 h 10"/>
                <a:gd name="T6" fmla="*/ 7 w 7"/>
                <a:gd name="T7" fmla="*/ 10 h 10"/>
                <a:gd name="T8" fmla="*/ 7 w 7"/>
                <a:gd name="T9" fmla="*/ 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0"/>
                <a:gd name="T17" fmla="*/ 7 w 7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0">
                  <a:moveTo>
                    <a:pt x="7" y="0"/>
                  </a:moveTo>
                  <a:lnTo>
                    <a:pt x="0" y="3"/>
                  </a:lnTo>
                  <a:lnTo>
                    <a:pt x="7" y="1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53" name="Freeform 5537"/>
            <p:cNvSpPr>
              <a:spLocks/>
            </p:cNvSpPr>
            <p:nvPr/>
          </p:nvSpPr>
          <p:spPr bwMode="auto">
            <a:xfrm>
              <a:off x="3759" y="2108"/>
              <a:ext cx="10" cy="7"/>
            </a:xfrm>
            <a:custGeom>
              <a:avLst/>
              <a:gdLst>
                <a:gd name="T0" fmla="*/ 3 w 10"/>
                <a:gd name="T1" fmla="*/ 0 h 7"/>
                <a:gd name="T2" fmla="*/ 0 w 10"/>
                <a:gd name="T3" fmla="*/ 7 h 7"/>
                <a:gd name="T4" fmla="*/ 10 w 10"/>
                <a:gd name="T5" fmla="*/ 7 h 7"/>
                <a:gd name="T6" fmla="*/ 10 w 10"/>
                <a:gd name="T7" fmla="*/ 7 h 7"/>
                <a:gd name="T8" fmla="*/ 3 w 1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3" y="0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54" name="Freeform 5538"/>
            <p:cNvSpPr>
              <a:spLocks/>
            </p:cNvSpPr>
            <p:nvPr/>
          </p:nvSpPr>
          <p:spPr bwMode="auto">
            <a:xfrm>
              <a:off x="3759" y="2144"/>
              <a:ext cx="10" cy="7"/>
            </a:xfrm>
            <a:custGeom>
              <a:avLst/>
              <a:gdLst>
                <a:gd name="T0" fmla="*/ 0 w 10"/>
                <a:gd name="T1" fmla="*/ 0 h 7"/>
                <a:gd name="T2" fmla="*/ 3 w 10"/>
                <a:gd name="T3" fmla="*/ 7 h 7"/>
                <a:gd name="T4" fmla="*/ 10 w 10"/>
                <a:gd name="T5" fmla="*/ 0 h 7"/>
                <a:gd name="T6" fmla="*/ 10 w 10"/>
                <a:gd name="T7" fmla="*/ 0 h 7"/>
                <a:gd name="T8" fmla="*/ 0 w 1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0" y="0"/>
                  </a:moveTo>
                  <a:lnTo>
                    <a:pt x="3" y="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55" name="Freeform 5539"/>
            <p:cNvSpPr>
              <a:spLocks/>
            </p:cNvSpPr>
            <p:nvPr/>
          </p:nvSpPr>
          <p:spPr bwMode="auto">
            <a:xfrm>
              <a:off x="3762" y="2144"/>
              <a:ext cx="7" cy="10"/>
            </a:xfrm>
            <a:custGeom>
              <a:avLst/>
              <a:gdLst>
                <a:gd name="T0" fmla="*/ 0 w 7"/>
                <a:gd name="T1" fmla="*/ 7 h 10"/>
                <a:gd name="T2" fmla="*/ 7 w 7"/>
                <a:gd name="T3" fmla="*/ 10 h 10"/>
                <a:gd name="T4" fmla="*/ 7 w 7"/>
                <a:gd name="T5" fmla="*/ 0 h 10"/>
                <a:gd name="T6" fmla="*/ 7 w 7"/>
                <a:gd name="T7" fmla="*/ 0 h 10"/>
                <a:gd name="T8" fmla="*/ 0 w 7"/>
                <a:gd name="T9" fmla="*/ 7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0"/>
                <a:gd name="T17" fmla="*/ 7 w 7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0">
                  <a:moveTo>
                    <a:pt x="0" y="7"/>
                  </a:moveTo>
                  <a:lnTo>
                    <a:pt x="7" y="10"/>
                  </a:lnTo>
                  <a:lnTo>
                    <a:pt x="7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56" name="Freeform 5540"/>
            <p:cNvSpPr>
              <a:spLocks/>
            </p:cNvSpPr>
            <p:nvPr/>
          </p:nvSpPr>
          <p:spPr bwMode="auto">
            <a:xfrm>
              <a:off x="3769" y="2144"/>
              <a:ext cx="7" cy="10"/>
            </a:xfrm>
            <a:custGeom>
              <a:avLst/>
              <a:gdLst>
                <a:gd name="T0" fmla="*/ 0 w 7"/>
                <a:gd name="T1" fmla="*/ 10 h 10"/>
                <a:gd name="T2" fmla="*/ 7 w 7"/>
                <a:gd name="T3" fmla="*/ 7 h 10"/>
                <a:gd name="T4" fmla="*/ 0 w 7"/>
                <a:gd name="T5" fmla="*/ 0 h 10"/>
                <a:gd name="T6" fmla="*/ 0 w 7"/>
                <a:gd name="T7" fmla="*/ 0 h 10"/>
                <a:gd name="T8" fmla="*/ 0 w 7"/>
                <a:gd name="T9" fmla="*/ 1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0"/>
                <a:gd name="T17" fmla="*/ 7 w 7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0">
                  <a:moveTo>
                    <a:pt x="0" y="10"/>
                  </a:moveTo>
                  <a:lnTo>
                    <a:pt x="7" y="7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57" name="Freeform 5541"/>
            <p:cNvSpPr>
              <a:spLocks/>
            </p:cNvSpPr>
            <p:nvPr/>
          </p:nvSpPr>
          <p:spPr bwMode="auto">
            <a:xfrm>
              <a:off x="3769" y="2144"/>
              <a:ext cx="9" cy="7"/>
            </a:xfrm>
            <a:custGeom>
              <a:avLst/>
              <a:gdLst>
                <a:gd name="T0" fmla="*/ 7 w 9"/>
                <a:gd name="T1" fmla="*/ 7 h 7"/>
                <a:gd name="T2" fmla="*/ 9 w 9"/>
                <a:gd name="T3" fmla="*/ 0 h 7"/>
                <a:gd name="T4" fmla="*/ 0 w 9"/>
                <a:gd name="T5" fmla="*/ 0 h 7"/>
                <a:gd name="T6" fmla="*/ 0 w 9"/>
                <a:gd name="T7" fmla="*/ 0 h 7"/>
                <a:gd name="T8" fmla="*/ 7 w 9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7"/>
                <a:gd name="T17" fmla="*/ 9 w 9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7">
                  <a:moveTo>
                    <a:pt x="7" y="7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58" name="Freeform 5542"/>
            <p:cNvSpPr>
              <a:spLocks/>
            </p:cNvSpPr>
            <p:nvPr/>
          </p:nvSpPr>
          <p:spPr bwMode="auto">
            <a:xfrm>
              <a:off x="3769" y="2138"/>
              <a:ext cx="9" cy="6"/>
            </a:xfrm>
            <a:custGeom>
              <a:avLst/>
              <a:gdLst>
                <a:gd name="T0" fmla="*/ 9 w 9"/>
                <a:gd name="T1" fmla="*/ 6 h 6"/>
                <a:gd name="T2" fmla="*/ 7 w 9"/>
                <a:gd name="T3" fmla="*/ 0 h 6"/>
                <a:gd name="T4" fmla="*/ 0 w 9"/>
                <a:gd name="T5" fmla="*/ 6 h 6"/>
                <a:gd name="T6" fmla="*/ 0 w 9"/>
                <a:gd name="T7" fmla="*/ 6 h 6"/>
                <a:gd name="T8" fmla="*/ 9 w 9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6"/>
                <a:gd name="T17" fmla="*/ 9 w 9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6">
                  <a:moveTo>
                    <a:pt x="9" y="6"/>
                  </a:moveTo>
                  <a:lnTo>
                    <a:pt x="7" y="0"/>
                  </a:lnTo>
                  <a:lnTo>
                    <a:pt x="0" y="6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59" name="Freeform 5543"/>
            <p:cNvSpPr>
              <a:spLocks/>
            </p:cNvSpPr>
            <p:nvPr/>
          </p:nvSpPr>
          <p:spPr bwMode="auto">
            <a:xfrm>
              <a:off x="3769" y="2135"/>
              <a:ext cx="7" cy="9"/>
            </a:xfrm>
            <a:custGeom>
              <a:avLst/>
              <a:gdLst>
                <a:gd name="T0" fmla="*/ 7 w 7"/>
                <a:gd name="T1" fmla="*/ 3 h 9"/>
                <a:gd name="T2" fmla="*/ 0 w 7"/>
                <a:gd name="T3" fmla="*/ 0 h 9"/>
                <a:gd name="T4" fmla="*/ 0 w 7"/>
                <a:gd name="T5" fmla="*/ 9 h 9"/>
                <a:gd name="T6" fmla="*/ 0 w 7"/>
                <a:gd name="T7" fmla="*/ 9 h 9"/>
                <a:gd name="T8" fmla="*/ 7 w 7"/>
                <a:gd name="T9" fmla="*/ 3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7" y="3"/>
                  </a:moveTo>
                  <a:lnTo>
                    <a:pt x="0" y="0"/>
                  </a:lnTo>
                  <a:lnTo>
                    <a:pt x="0" y="9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60" name="Freeform 5544"/>
            <p:cNvSpPr>
              <a:spLocks/>
            </p:cNvSpPr>
            <p:nvPr/>
          </p:nvSpPr>
          <p:spPr bwMode="auto">
            <a:xfrm>
              <a:off x="3762" y="2135"/>
              <a:ext cx="7" cy="9"/>
            </a:xfrm>
            <a:custGeom>
              <a:avLst/>
              <a:gdLst>
                <a:gd name="T0" fmla="*/ 7 w 7"/>
                <a:gd name="T1" fmla="*/ 0 h 9"/>
                <a:gd name="T2" fmla="*/ 0 w 7"/>
                <a:gd name="T3" fmla="*/ 3 h 9"/>
                <a:gd name="T4" fmla="*/ 7 w 7"/>
                <a:gd name="T5" fmla="*/ 9 h 9"/>
                <a:gd name="T6" fmla="*/ 7 w 7"/>
                <a:gd name="T7" fmla="*/ 9 h 9"/>
                <a:gd name="T8" fmla="*/ 7 w 7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7" y="0"/>
                  </a:moveTo>
                  <a:lnTo>
                    <a:pt x="0" y="3"/>
                  </a:lnTo>
                  <a:lnTo>
                    <a:pt x="7" y="9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61" name="Freeform 5545"/>
            <p:cNvSpPr>
              <a:spLocks/>
            </p:cNvSpPr>
            <p:nvPr/>
          </p:nvSpPr>
          <p:spPr bwMode="auto">
            <a:xfrm>
              <a:off x="3759" y="2138"/>
              <a:ext cx="10" cy="6"/>
            </a:xfrm>
            <a:custGeom>
              <a:avLst/>
              <a:gdLst>
                <a:gd name="T0" fmla="*/ 3 w 10"/>
                <a:gd name="T1" fmla="*/ 0 h 6"/>
                <a:gd name="T2" fmla="*/ 0 w 10"/>
                <a:gd name="T3" fmla="*/ 6 h 6"/>
                <a:gd name="T4" fmla="*/ 10 w 10"/>
                <a:gd name="T5" fmla="*/ 6 h 6"/>
                <a:gd name="T6" fmla="*/ 10 w 10"/>
                <a:gd name="T7" fmla="*/ 6 h 6"/>
                <a:gd name="T8" fmla="*/ 3 w 10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6"/>
                <a:gd name="T17" fmla="*/ 10 w 10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6">
                  <a:moveTo>
                    <a:pt x="3" y="0"/>
                  </a:moveTo>
                  <a:lnTo>
                    <a:pt x="0" y="6"/>
                  </a:lnTo>
                  <a:lnTo>
                    <a:pt x="10" y="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62" name="Freeform 5546"/>
            <p:cNvSpPr>
              <a:spLocks/>
            </p:cNvSpPr>
            <p:nvPr/>
          </p:nvSpPr>
          <p:spPr bwMode="auto">
            <a:xfrm>
              <a:off x="3763" y="1990"/>
              <a:ext cx="10" cy="7"/>
            </a:xfrm>
            <a:custGeom>
              <a:avLst/>
              <a:gdLst>
                <a:gd name="T0" fmla="*/ 0 w 10"/>
                <a:gd name="T1" fmla="*/ 0 h 7"/>
                <a:gd name="T2" fmla="*/ 3 w 10"/>
                <a:gd name="T3" fmla="*/ 7 h 7"/>
                <a:gd name="T4" fmla="*/ 10 w 10"/>
                <a:gd name="T5" fmla="*/ 0 h 7"/>
                <a:gd name="T6" fmla="*/ 10 w 10"/>
                <a:gd name="T7" fmla="*/ 0 h 7"/>
                <a:gd name="T8" fmla="*/ 0 w 1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0" y="0"/>
                  </a:moveTo>
                  <a:lnTo>
                    <a:pt x="3" y="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63" name="Freeform 5547"/>
            <p:cNvSpPr>
              <a:spLocks/>
            </p:cNvSpPr>
            <p:nvPr/>
          </p:nvSpPr>
          <p:spPr bwMode="auto">
            <a:xfrm>
              <a:off x="3766" y="1990"/>
              <a:ext cx="7" cy="9"/>
            </a:xfrm>
            <a:custGeom>
              <a:avLst/>
              <a:gdLst>
                <a:gd name="T0" fmla="*/ 0 w 7"/>
                <a:gd name="T1" fmla="*/ 7 h 9"/>
                <a:gd name="T2" fmla="*/ 7 w 7"/>
                <a:gd name="T3" fmla="*/ 9 h 9"/>
                <a:gd name="T4" fmla="*/ 7 w 7"/>
                <a:gd name="T5" fmla="*/ 0 h 9"/>
                <a:gd name="T6" fmla="*/ 7 w 7"/>
                <a:gd name="T7" fmla="*/ 0 h 9"/>
                <a:gd name="T8" fmla="*/ 0 w 7"/>
                <a:gd name="T9" fmla="*/ 7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0" y="7"/>
                  </a:moveTo>
                  <a:lnTo>
                    <a:pt x="7" y="9"/>
                  </a:lnTo>
                  <a:lnTo>
                    <a:pt x="7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64" name="Freeform 5548"/>
            <p:cNvSpPr>
              <a:spLocks/>
            </p:cNvSpPr>
            <p:nvPr/>
          </p:nvSpPr>
          <p:spPr bwMode="auto">
            <a:xfrm>
              <a:off x="3773" y="1990"/>
              <a:ext cx="7" cy="9"/>
            </a:xfrm>
            <a:custGeom>
              <a:avLst/>
              <a:gdLst>
                <a:gd name="T0" fmla="*/ 0 w 7"/>
                <a:gd name="T1" fmla="*/ 9 h 9"/>
                <a:gd name="T2" fmla="*/ 7 w 7"/>
                <a:gd name="T3" fmla="*/ 7 h 9"/>
                <a:gd name="T4" fmla="*/ 0 w 7"/>
                <a:gd name="T5" fmla="*/ 0 h 9"/>
                <a:gd name="T6" fmla="*/ 0 w 7"/>
                <a:gd name="T7" fmla="*/ 0 h 9"/>
                <a:gd name="T8" fmla="*/ 0 w 7"/>
                <a:gd name="T9" fmla="*/ 9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0" y="9"/>
                  </a:moveTo>
                  <a:lnTo>
                    <a:pt x="7" y="7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65" name="Freeform 5549"/>
            <p:cNvSpPr>
              <a:spLocks/>
            </p:cNvSpPr>
            <p:nvPr/>
          </p:nvSpPr>
          <p:spPr bwMode="auto">
            <a:xfrm>
              <a:off x="3773" y="1990"/>
              <a:ext cx="10" cy="7"/>
            </a:xfrm>
            <a:custGeom>
              <a:avLst/>
              <a:gdLst>
                <a:gd name="T0" fmla="*/ 7 w 10"/>
                <a:gd name="T1" fmla="*/ 7 h 7"/>
                <a:gd name="T2" fmla="*/ 10 w 10"/>
                <a:gd name="T3" fmla="*/ 0 h 7"/>
                <a:gd name="T4" fmla="*/ 0 w 10"/>
                <a:gd name="T5" fmla="*/ 0 h 7"/>
                <a:gd name="T6" fmla="*/ 0 w 10"/>
                <a:gd name="T7" fmla="*/ 0 h 7"/>
                <a:gd name="T8" fmla="*/ 7 w 10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7" y="7"/>
                  </a:moveTo>
                  <a:lnTo>
                    <a:pt x="10" y="0"/>
                  </a:lnTo>
                  <a:lnTo>
                    <a:pt x="0" y="0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66" name="Freeform 5550"/>
            <p:cNvSpPr>
              <a:spLocks/>
            </p:cNvSpPr>
            <p:nvPr/>
          </p:nvSpPr>
          <p:spPr bwMode="auto">
            <a:xfrm>
              <a:off x="3773" y="1983"/>
              <a:ext cx="10" cy="7"/>
            </a:xfrm>
            <a:custGeom>
              <a:avLst/>
              <a:gdLst>
                <a:gd name="T0" fmla="*/ 10 w 10"/>
                <a:gd name="T1" fmla="*/ 7 h 7"/>
                <a:gd name="T2" fmla="*/ 7 w 10"/>
                <a:gd name="T3" fmla="*/ 0 h 7"/>
                <a:gd name="T4" fmla="*/ 0 w 10"/>
                <a:gd name="T5" fmla="*/ 7 h 7"/>
                <a:gd name="T6" fmla="*/ 0 w 10"/>
                <a:gd name="T7" fmla="*/ 7 h 7"/>
                <a:gd name="T8" fmla="*/ 10 w 10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10" y="7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10" y="7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67" name="Freeform 5551"/>
            <p:cNvSpPr>
              <a:spLocks/>
            </p:cNvSpPr>
            <p:nvPr/>
          </p:nvSpPr>
          <p:spPr bwMode="auto">
            <a:xfrm>
              <a:off x="3773" y="1980"/>
              <a:ext cx="7" cy="10"/>
            </a:xfrm>
            <a:custGeom>
              <a:avLst/>
              <a:gdLst>
                <a:gd name="T0" fmla="*/ 7 w 7"/>
                <a:gd name="T1" fmla="*/ 3 h 10"/>
                <a:gd name="T2" fmla="*/ 0 w 7"/>
                <a:gd name="T3" fmla="*/ 0 h 10"/>
                <a:gd name="T4" fmla="*/ 0 w 7"/>
                <a:gd name="T5" fmla="*/ 10 h 10"/>
                <a:gd name="T6" fmla="*/ 0 w 7"/>
                <a:gd name="T7" fmla="*/ 10 h 10"/>
                <a:gd name="T8" fmla="*/ 7 w 7"/>
                <a:gd name="T9" fmla="*/ 3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0"/>
                <a:gd name="T17" fmla="*/ 7 w 7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0">
                  <a:moveTo>
                    <a:pt x="7" y="3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68" name="Freeform 5552"/>
            <p:cNvSpPr>
              <a:spLocks/>
            </p:cNvSpPr>
            <p:nvPr/>
          </p:nvSpPr>
          <p:spPr bwMode="auto">
            <a:xfrm>
              <a:off x="3766" y="1980"/>
              <a:ext cx="7" cy="10"/>
            </a:xfrm>
            <a:custGeom>
              <a:avLst/>
              <a:gdLst>
                <a:gd name="T0" fmla="*/ 7 w 7"/>
                <a:gd name="T1" fmla="*/ 0 h 10"/>
                <a:gd name="T2" fmla="*/ 0 w 7"/>
                <a:gd name="T3" fmla="*/ 3 h 10"/>
                <a:gd name="T4" fmla="*/ 7 w 7"/>
                <a:gd name="T5" fmla="*/ 10 h 10"/>
                <a:gd name="T6" fmla="*/ 7 w 7"/>
                <a:gd name="T7" fmla="*/ 10 h 10"/>
                <a:gd name="T8" fmla="*/ 7 w 7"/>
                <a:gd name="T9" fmla="*/ 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0"/>
                <a:gd name="T17" fmla="*/ 7 w 7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0">
                  <a:moveTo>
                    <a:pt x="7" y="0"/>
                  </a:moveTo>
                  <a:lnTo>
                    <a:pt x="0" y="3"/>
                  </a:lnTo>
                  <a:lnTo>
                    <a:pt x="7" y="1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69" name="Freeform 5553"/>
            <p:cNvSpPr>
              <a:spLocks/>
            </p:cNvSpPr>
            <p:nvPr/>
          </p:nvSpPr>
          <p:spPr bwMode="auto">
            <a:xfrm>
              <a:off x="3763" y="1983"/>
              <a:ext cx="10" cy="7"/>
            </a:xfrm>
            <a:custGeom>
              <a:avLst/>
              <a:gdLst>
                <a:gd name="T0" fmla="*/ 3 w 10"/>
                <a:gd name="T1" fmla="*/ 0 h 7"/>
                <a:gd name="T2" fmla="*/ 0 w 10"/>
                <a:gd name="T3" fmla="*/ 7 h 7"/>
                <a:gd name="T4" fmla="*/ 10 w 10"/>
                <a:gd name="T5" fmla="*/ 7 h 7"/>
                <a:gd name="T6" fmla="*/ 10 w 10"/>
                <a:gd name="T7" fmla="*/ 7 h 7"/>
                <a:gd name="T8" fmla="*/ 3 w 1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3" y="0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70" name="Freeform 5554"/>
            <p:cNvSpPr>
              <a:spLocks/>
            </p:cNvSpPr>
            <p:nvPr/>
          </p:nvSpPr>
          <p:spPr bwMode="auto">
            <a:xfrm>
              <a:off x="3763" y="2016"/>
              <a:ext cx="10" cy="6"/>
            </a:xfrm>
            <a:custGeom>
              <a:avLst/>
              <a:gdLst>
                <a:gd name="T0" fmla="*/ 0 w 10"/>
                <a:gd name="T1" fmla="*/ 0 h 6"/>
                <a:gd name="T2" fmla="*/ 3 w 10"/>
                <a:gd name="T3" fmla="*/ 6 h 6"/>
                <a:gd name="T4" fmla="*/ 10 w 10"/>
                <a:gd name="T5" fmla="*/ 0 h 6"/>
                <a:gd name="T6" fmla="*/ 10 w 10"/>
                <a:gd name="T7" fmla="*/ 0 h 6"/>
                <a:gd name="T8" fmla="*/ 0 w 10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6"/>
                <a:gd name="T17" fmla="*/ 10 w 10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6">
                  <a:moveTo>
                    <a:pt x="0" y="0"/>
                  </a:moveTo>
                  <a:lnTo>
                    <a:pt x="3" y="6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71" name="Freeform 5555"/>
            <p:cNvSpPr>
              <a:spLocks/>
            </p:cNvSpPr>
            <p:nvPr/>
          </p:nvSpPr>
          <p:spPr bwMode="auto">
            <a:xfrm>
              <a:off x="3766" y="2016"/>
              <a:ext cx="7" cy="9"/>
            </a:xfrm>
            <a:custGeom>
              <a:avLst/>
              <a:gdLst>
                <a:gd name="T0" fmla="*/ 0 w 7"/>
                <a:gd name="T1" fmla="*/ 6 h 9"/>
                <a:gd name="T2" fmla="*/ 7 w 7"/>
                <a:gd name="T3" fmla="*/ 9 h 9"/>
                <a:gd name="T4" fmla="*/ 7 w 7"/>
                <a:gd name="T5" fmla="*/ 0 h 9"/>
                <a:gd name="T6" fmla="*/ 7 w 7"/>
                <a:gd name="T7" fmla="*/ 0 h 9"/>
                <a:gd name="T8" fmla="*/ 0 w 7"/>
                <a:gd name="T9" fmla="*/ 6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0" y="6"/>
                  </a:moveTo>
                  <a:lnTo>
                    <a:pt x="7" y="9"/>
                  </a:lnTo>
                  <a:lnTo>
                    <a:pt x="7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72" name="Freeform 5556"/>
            <p:cNvSpPr>
              <a:spLocks/>
            </p:cNvSpPr>
            <p:nvPr/>
          </p:nvSpPr>
          <p:spPr bwMode="auto">
            <a:xfrm>
              <a:off x="3773" y="2016"/>
              <a:ext cx="7" cy="9"/>
            </a:xfrm>
            <a:custGeom>
              <a:avLst/>
              <a:gdLst>
                <a:gd name="T0" fmla="*/ 0 w 7"/>
                <a:gd name="T1" fmla="*/ 9 h 9"/>
                <a:gd name="T2" fmla="*/ 7 w 7"/>
                <a:gd name="T3" fmla="*/ 6 h 9"/>
                <a:gd name="T4" fmla="*/ 0 w 7"/>
                <a:gd name="T5" fmla="*/ 0 h 9"/>
                <a:gd name="T6" fmla="*/ 0 w 7"/>
                <a:gd name="T7" fmla="*/ 0 h 9"/>
                <a:gd name="T8" fmla="*/ 0 w 7"/>
                <a:gd name="T9" fmla="*/ 9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0" y="9"/>
                  </a:moveTo>
                  <a:lnTo>
                    <a:pt x="7" y="6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73" name="Freeform 5557"/>
            <p:cNvSpPr>
              <a:spLocks/>
            </p:cNvSpPr>
            <p:nvPr/>
          </p:nvSpPr>
          <p:spPr bwMode="auto">
            <a:xfrm>
              <a:off x="3773" y="2016"/>
              <a:ext cx="10" cy="6"/>
            </a:xfrm>
            <a:custGeom>
              <a:avLst/>
              <a:gdLst>
                <a:gd name="T0" fmla="*/ 7 w 10"/>
                <a:gd name="T1" fmla="*/ 6 h 6"/>
                <a:gd name="T2" fmla="*/ 10 w 10"/>
                <a:gd name="T3" fmla="*/ 0 h 6"/>
                <a:gd name="T4" fmla="*/ 0 w 10"/>
                <a:gd name="T5" fmla="*/ 0 h 6"/>
                <a:gd name="T6" fmla="*/ 0 w 10"/>
                <a:gd name="T7" fmla="*/ 0 h 6"/>
                <a:gd name="T8" fmla="*/ 7 w 10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6"/>
                <a:gd name="T17" fmla="*/ 10 w 10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6">
                  <a:moveTo>
                    <a:pt x="7" y="6"/>
                  </a:moveTo>
                  <a:lnTo>
                    <a:pt x="10" y="0"/>
                  </a:lnTo>
                  <a:lnTo>
                    <a:pt x="0" y="0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74" name="Freeform 5558"/>
            <p:cNvSpPr>
              <a:spLocks/>
            </p:cNvSpPr>
            <p:nvPr/>
          </p:nvSpPr>
          <p:spPr bwMode="auto">
            <a:xfrm>
              <a:off x="3773" y="2009"/>
              <a:ext cx="10" cy="7"/>
            </a:xfrm>
            <a:custGeom>
              <a:avLst/>
              <a:gdLst>
                <a:gd name="T0" fmla="*/ 10 w 10"/>
                <a:gd name="T1" fmla="*/ 7 h 7"/>
                <a:gd name="T2" fmla="*/ 7 w 10"/>
                <a:gd name="T3" fmla="*/ 0 h 7"/>
                <a:gd name="T4" fmla="*/ 0 w 10"/>
                <a:gd name="T5" fmla="*/ 7 h 7"/>
                <a:gd name="T6" fmla="*/ 0 w 10"/>
                <a:gd name="T7" fmla="*/ 7 h 7"/>
                <a:gd name="T8" fmla="*/ 10 w 10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10" y="7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10" y="7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75" name="Freeform 5559"/>
            <p:cNvSpPr>
              <a:spLocks/>
            </p:cNvSpPr>
            <p:nvPr/>
          </p:nvSpPr>
          <p:spPr bwMode="auto">
            <a:xfrm>
              <a:off x="3773" y="2006"/>
              <a:ext cx="7" cy="10"/>
            </a:xfrm>
            <a:custGeom>
              <a:avLst/>
              <a:gdLst>
                <a:gd name="T0" fmla="*/ 7 w 7"/>
                <a:gd name="T1" fmla="*/ 3 h 10"/>
                <a:gd name="T2" fmla="*/ 0 w 7"/>
                <a:gd name="T3" fmla="*/ 0 h 10"/>
                <a:gd name="T4" fmla="*/ 0 w 7"/>
                <a:gd name="T5" fmla="*/ 10 h 10"/>
                <a:gd name="T6" fmla="*/ 0 w 7"/>
                <a:gd name="T7" fmla="*/ 10 h 10"/>
                <a:gd name="T8" fmla="*/ 7 w 7"/>
                <a:gd name="T9" fmla="*/ 3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0"/>
                <a:gd name="T17" fmla="*/ 7 w 7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0">
                  <a:moveTo>
                    <a:pt x="7" y="3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76" name="Freeform 5560"/>
            <p:cNvSpPr>
              <a:spLocks/>
            </p:cNvSpPr>
            <p:nvPr/>
          </p:nvSpPr>
          <p:spPr bwMode="auto">
            <a:xfrm>
              <a:off x="3766" y="2006"/>
              <a:ext cx="7" cy="10"/>
            </a:xfrm>
            <a:custGeom>
              <a:avLst/>
              <a:gdLst>
                <a:gd name="T0" fmla="*/ 7 w 7"/>
                <a:gd name="T1" fmla="*/ 0 h 10"/>
                <a:gd name="T2" fmla="*/ 0 w 7"/>
                <a:gd name="T3" fmla="*/ 3 h 10"/>
                <a:gd name="T4" fmla="*/ 7 w 7"/>
                <a:gd name="T5" fmla="*/ 10 h 10"/>
                <a:gd name="T6" fmla="*/ 7 w 7"/>
                <a:gd name="T7" fmla="*/ 10 h 10"/>
                <a:gd name="T8" fmla="*/ 7 w 7"/>
                <a:gd name="T9" fmla="*/ 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0"/>
                <a:gd name="T17" fmla="*/ 7 w 7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0">
                  <a:moveTo>
                    <a:pt x="7" y="0"/>
                  </a:moveTo>
                  <a:lnTo>
                    <a:pt x="0" y="3"/>
                  </a:lnTo>
                  <a:lnTo>
                    <a:pt x="7" y="1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77" name="Freeform 5561"/>
            <p:cNvSpPr>
              <a:spLocks/>
            </p:cNvSpPr>
            <p:nvPr/>
          </p:nvSpPr>
          <p:spPr bwMode="auto">
            <a:xfrm>
              <a:off x="3763" y="2009"/>
              <a:ext cx="10" cy="7"/>
            </a:xfrm>
            <a:custGeom>
              <a:avLst/>
              <a:gdLst>
                <a:gd name="T0" fmla="*/ 3 w 10"/>
                <a:gd name="T1" fmla="*/ 0 h 7"/>
                <a:gd name="T2" fmla="*/ 0 w 10"/>
                <a:gd name="T3" fmla="*/ 7 h 7"/>
                <a:gd name="T4" fmla="*/ 10 w 10"/>
                <a:gd name="T5" fmla="*/ 7 h 7"/>
                <a:gd name="T6" fmla="*/ 10 w 10"/>
                <a:gd name="T7" fmla="*/ 7 h 7"/>
                <a:gd name="T8" fmla="*/ 3 w 1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3" y="0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78" name="Freeform 5562"/>
            <p:cNvSpPr>
              <a:spLocks/>
            </p:cNvSpPr>
            <p:nvPr/>
          </p:nvSpPr>
          <p:spPr bwMode="auto">
            <a:xfrm>
              <a:off x="3759" y="2037"/>
              <a:ext cx="10" cy="7"/>
            </a:xfrm>
            <a:custGeom>
              <a:avLst/>
              <a:gdLst>
                <a:gd name="T0" fmla="*/ 0 w 10"/>
                <a:gd name="T1" fmla="*/ 0 h 7"/>
                <a:gd name="T2" fmla="*/ 3 w 10"/>
                <a:gd name="T3" fmla="*/ 7 h 7"/>
                <a:gd name="T4" fmla="*/ 10 w 10"/>
                <a:gd name="T5" fmla="*/ 0 h 7"/>
                <a:gd name="T6" fmla="*/ 10 w 10"/>
                <a:gd name="T7" fmla="*/ 0 h 7"/>
                <a:gd name="T8" fmla="*/ 0 w 1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0" y="0"/>
                  </a:moveTo>
                  <a:lnTo>
                    <a:pt x="3" y="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79" name="Freeform 5563"/>
            <p:cNvSpPr>
              <a:spLocks/>
            </p:cNvSpPr>
            <p:nvPr/>
          </p:nvSpPr>
          <p:spPr bwMode="auto">
            <a:xfrm>
              <a:off x="3762" y="2037"/>
              <a:ext cx="7" cy="10"/>
            </a:xfrm>
            <a:custGeom>
              <a:avLst/>
              <a:gdLst>
                <a:gd name="T0" fmla="*/ 0 w 7"/>
                <a:gd name="T1" fmla="*/ 7 h 10"/>
                <a:gd name="T2" fmla="*/ 7 w 7"/>
                <a:gd name="T3" fmla="*/ 10 h 10"/>
                <a:gd name="T4" fmla="*/ 7 w 7"/>
                <a:gd name="T5" fmla="*/ 0 h 10"/>
                <a:gd name="T6" fmla="*/ 7 w 7"/>
                <a:gd name="T7" fmla="*/ 0 h 10"/>
                <a:gd name="T8" fmla="*/ 0 w 7"/>
                <a:gd name="T9" fmla="*/ 7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0"/>
                <a:gd name="T17" fmla="*/ 7 w 7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0">
                  <a:moveTo>
                    <a:pt x="0" y="7"/>
                  </a:moveTo>
                  <a:lnTo>
                    <a:pt x="7" y="10"/>
                  </a:lnTo>
                  <a:lnTo>
                    <a:pt x="7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80" name="Freeform 5564"/>
            <p:cNvSpPr>
              <a:spLocks/>
            </p:cNvSpPr>
            <p:nvPr/>
          </p:nvSpPr>
          <p:spPr bwMode="auto">
            <a:xfrm>
              <a:off x="3769" y="2037"/>
              <a:ext cx="7" cy="10"/>
            </a:xfrm>
            <a:custGeom>
              <a:avLst/>
              <a:gdLst>
                <a:gd name="T0" fmla="*/ 0 w 7"/>
                <a:gd name="T1" fmla="*/ 10 h 10"/>
                <a:gd name="T2" fmla="*/ 7 w 7"/>
                <a:gd name="T3" fmla="*/ 7 h 10"/>
                <a:gd name="T4" fmla="*/ 0 w 7"/>
                <a:gd name="T5" fmla="*/ 0 h 10"/>
                <a:gd name="T6" fmla="*/ 0 w 7"/>
                <a:gd name="T7" fmla="*/ 0 h 10"/>
                <a:gd name="T8" fmla="*/ 0 w 7"/>
                <a:gd name="T9" fmla="*/ 1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0"/>
                <a:gd name="T17" fmla="*/ 7 w 7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0">
                  <a:moveTo>
                    <a:pt x="0" y="10"/>
                  </a:moveTo>
                  <a:lnTo>
                    <a:pt x="7" y="7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81" name="Freeform 5565"/>
            <p:cNvSpPr>
              <a:spLocks/>
            </p:cNvSpPr>
            <p:nvPr/>
          </p:nvSpPr>
          <p:spPr bwMode="auto">
            <a:xfrm>
              <a:off x="3769" y="2037"/>
              <a:ext cx="9" cy="7"/>
            </a:xfrm>
            <a:custGeom>
              <a:avLst/>
              <a:gdLst>
                <a:gd name="T0" fmla="*/ 7 w 9"/>
                <a:gd name="T1" fmla="*/ 7 h 7"/>
                <a:gd name="T2" fmla="*/ 9 w 9"/>
                <a:gd name="T3" fmla="*/ 0 h 7"/>
                <a:gd name="T4" fmla="*/ 0 w 9"/>
                <a:gd name="T5" fmla="*/ 0 h 7"/>
                <a:gd name="T6" fmla="*/ 0 w 9"/>
                <a:gd name="T7" fmla="*/ 0 h 7"/>
                <a:gd name="T8" fmla="*/ 7 w 9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7"/>
                <a:gd name="T17" fmla="*/ 9 w 9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7">
                  <a:moveTo>
                    <a:pt x="7" y="7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82" name="Freeform 5566"/>
            <p:cNvSpPr>
              <a:spLocks/>
            </p:cNvSpPr>
            <p:nvPr/>
          </p:nvSpPr>
          <p:spPr bwMode="auto">
            <a:xfrm>
              <a:off x="3769" y="2030"/>
              <a:ext cx="9" cy="7"/>
            </a:xfrm>
            <a:custGeom>
              <a:avLst/>
              <a:gdLst>
                <a:gd name="T0" fmla="*/ 9 w 9"/>
                <a:gd name="T1" fmla="*/ 7 h 7"/>
                <a:gd name="T2" fmla="*/ 7 w 9"/>
                <a:gd name="T3" fmla="*/ 0 h 7"/>
                <a:gd name="T4" fmla="*/ 0 w 9"/>
                <a:gd name="T5" fmla="*/ 7 h 7"/>
                <a:gd name="T6" fmla="*/ 0 w 9"/>
                <a:gd name="T7" fmla="*/ 7 h 7"/>
                <a:gd name="T8" fmla="*/ 9 w 9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7"/>
                <a:gd name="T17" fmla="*/ 9 w 9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7">
                  <a:moveTo>
                    <a:pt x="9" y="7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9" y="7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83" name="Freeform 5567"/>
            <p:cNvSpPr>
              <a:spLocks/>
            </p:cNvSpPr>
            <p:nvPr/>
          </p:nvSpPr>
          <p:spPr bwMode="auto">
            <a:xfrm>
              <a:off x="3769" y="2028"/>
              <a:ext cx="7" cy="9"/>
            </a:xfrm>
            <a:custGeom>
              <a:avLst/>
              <a:gdLst>
                <a:gd name="T0" fmla="*/ 7 w 7"/>
                <a:gd name="T1" fmla="*/ 2 h 9"/>
                <a:gd name="T2" fmla="*/ 0 w 7"/>
                <a:gd name="T3" fmla="*/ 0 h 9"/>
                <a:gd name="T4" fmla="*/ 0 w 7"/>
                <a:gd name="T5" fmla="*/ 9 h 9"/>
                <a:gd name="T6" fmla="*/ 0 w 7"/>
                <a:gd name="T7" fmla="*/ 9 h 9"/>
                <a:gd name="T8" fmla="*/ 7 w 7"/>
                <a:gd name="T9" fmla="*/ 2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7" y="2"/>
                  </a:moveTo>
                  <a:lnTo>
                    <a:pt x="0" y="0"/>
                  </a:lnTo>
                  <a:lnTo>
                    <a:pt x="0" y="9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84" name="Freeform 5568"/>
            <p:cNvSpPr>
              <a:spLocks/>
            </p:cNvSpPr>
            <p:nvPr/>
          </p:nvSpPr>
          <p:spPr bwMode="auto">
            <a:xfrm>
              <a:off x="3762" y="2028"/>
              <a:ext cx="7" cy="9"/>
            </a:xfrm>
            <a:custGeom>
              <a:avLst/>
              <a:gdLst>
                <a:gd name="T0" fmla="*/ 7 w 7"/>
                <a:gd name="T1" fmla="*/ 0 h 9"/>
                <a:gd name="T2" fmla="*/ 0 w 7"/>
                <a:gd name="T3" fmla="*/ 2 h 9"/>
                <a:gd name="T4" fmla="*/ 7 w 7"/>
                <a:gd name="T5" fmla="*/ 9 h 9"/>
                <a:gd name="T6" fmla="*/ 7 w 7"/>
                <a:gd name="T7" fmla="*/ 9 h 9"/>
                <a:gd name="T8" fmla="*/ 7 w 7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7" y="0"/>
                  </a:moveTo>
                  <a:lnTo>
                    <a:pt x="0" y="2"/>
                  </a:lnTo>
                  <a:lnTo>
                    <a:pt x="7" y="9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85" name="Freeform 5569"/>
            <p:cNvSpPr>
              <a:spLocks/>
            </p:cNvSpPr>
            <p:nvPr/>
          </p:nvSpPr>
          <p:spPr bwMode="auto">
            <a:xfrm>
              <a:off x="3759" y="2030"/>
              <a:ext cx="10" cy="7"/>
            </a:xfrm>
            <a:custGeom>
              <a:avLst/>
              <a:gdLst>
                <a:gd name="T0" fmla="*/ 3 w 10"/>
                <a:gd name="T1" fmla="*/ 0 h 7"/>
                <a:gd name="T2" fmla="*/ 0 w 10"/>
                <a:gd name="T3" fmla="*/ 7 h 7"/>
                <a:gd name="T4" fmla="*/ 10 w 10"/>
                <a:gd name="T5" fmla="*/ 7 h 7"/>
                <a:gd name="T6" fmla="*/ 10 w 10"/>
                <a:gd name="T7" fmla="*/ 7 h 7"/>
                <a:gd name="T8" fmla="*/ 3 w 1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3" y="0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86" name="Freeform 5570"/>
            <p:cNvSpPr>
              <a:spLocks/>
            </p:cNvSpPr>
            <p:nvPr/>
          </p:nvSpPr>
          <p:spPr bwMode="auto">
            <a:xfrm>
              <a:off x="3751" y="2059"/>
              <a:ext cx="9" cy="6"/>
            </a:xfrm>
            <a:custGeom>
              <a:avLst/>
              <a:gdLst>
                <a:gd name="T0" fmla="*/ 0 w 9"/>
                <a:gd name="T1" fmla="*/ 0 h 6"/>
                <a:gd name="T2" fmla="*/ 2 w 9"/>
                <a:gd name="T3" fmla="*/ 6 h 6"/>
                <a:gd name="T4" fmla="*/ 9 w 9"/>
                <a:gd name="T5" fmla="*/ 0 h 6"/>
                <a:gd name="T6" fmla="*/ 9 w 9"/>
                <a:gd name="T7" fmla="*/ 0 h 6"/>
                <a:gd name="T8" fmla="*/ 0 w 9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6"/>
                <a:gd name="T17" fmla="*/ 9 w 9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6">
                  <a:moveTo>
                    <a:pt x="0" y="0"/>
                  </a:moveTo>
                  <a:lnTo>
                    <a:pt x="2" y="6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87" name="Freeform 5571"/>
            <p:cNvSpPr>
              <a:spLocks/>
            </p:cNvSpPr>
            <p:nvPr/>
          </p:nvSpPr>
          <p:spPr bwMode="auto">
            <a:xfrm>
              <a:off x="3753" y="2059"/>
              <a:ext cx="7" cy="9"/>
            </a:xfrm>
            <a:custGeom>
              <a:avLst/>
              <a:gdLst>
                <a:gd name="T0" fmla="*/ 0 w 7"/>
                <a:gd name="T1" fmla="*/ 6 h 9"/>
                <a:gd name="T2" fmla="*/ 7 w 7"/>
                <a:gd name="T3" fmla="*/ 9 h 9"/>
                <a:gd name="T4" fmla="*/ 7 w 7"/>
                <a:gd name="T5" fmla="*/ 0 h 9"/>
                <a:gd name="T6" fmla="*/ 7 w 7"/>
                <a:gd name="T7" fmla="*/ 0 h 9"/>
                <a:gd name="T8" fmla="*/ 0 w 7"/>
                <a:gd name="T9" fmla="*/ 6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0" y="6"/>
                  </a:moveTo>
                  <a:lnTo>
                    <a:pt x="7" y="9"/>
                  </a:lnTo>
                  <a:lnTo>
                    <a:pt x="7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88" name="Freeform 5572"/>
            <p:cNvSpPr>
              <a:spLocks/>
            </p:cNvSpPr>
            <p:nvPr/>
          </p:nvSpPr>
          <p:spPr bwMode="auto">
            <a:xfrm>
              <a:off x="3760" y="2059"/>
              <a:ext cx="7" cy="9"/>
            </a:xfrm>
            <a:custGeom>
              <a:avLst/>
              <a:gdLst>
                <a:gd name="T0" fmla="*/ 0 w 7"/>
                <a:gd name="T1" fmla="*/ 9 h 9"/>
                <a:gd name="T2" fmla="*/ 7 w 7"/>
                <a:gd name="T3" fmla="*/ 6 h 9"/>
                <a:gd name="T4" fmla="*/ 0 w 7"/>
                <a:gd name="T5" fmla="*/ 0 h 9"/>
                <a:gd name="T6" fmla="*/ 0 w 7"/>
                <a:gd name="T7" fmla="*/ 0 h 9"/>
                <a:gd name="T8" fmla="*/ 0 w 7"/>
                <a:gd name="T9" fmla="*/ 9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0" y="9"/>
                  </a:moveTo>
                  <a:lnTo>
                    <a:pt x="7" y="6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89" name="Freeform 5573"/>
            <p:cNvSpPr>
              <a:spLocks/>
            </p:cNvSpPr>
            <p:nvPr/>
          </p:nvSpPr>
          <p:spPr bwMode="auto">
            <a:xfrm>
              <a:off x="3760" y="2059"/>
              <a:ext cx="10" cy="6"/>
            </a:xfrm>
            <a:custGeom>
              <a:avLst/>
              <a:gdLst>
                <a:gd name="T0" fmla="*/ 7 w 10"/>
                <a:gd name="T1" fmla="*/ 6 h 6"/>
                <a:gd name="T2" fmla="*/ 10 w 10"/>
                <a:gd name="T3" fmla="*/ 0 h 6"/>
                <a:gd name="T4" fmla="*/ 0 w 10"/>
                <a:gd name="T5" fmla="*/ 0 h 6"/>
                <a:gd name="T6" fmla="*/ 0 w 10"/>
                <a:gd name="T7" fmla="*/ 0 h 6"/>
                <a:gd name="T8" fmla="*/ 7 w 10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6"/>
                <a:gd name="T17" fmla="*/ 10 w 10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6">
                  <a:moveTo>
                    <a:pt x="7" y="6"/>
                  </a:moveTo>
                  <a:lnTo>
                    <a:pt x="10" y="0"/>
                  </a:lnTo>
                  <a:lnTo>
                    <a:pt x="0" y="0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90" name="Freeform 5574"/>
            <p:cNvSpPr>
              <a:spLocks/>
            </p:cNvSpPr>
            <p:nvPr/>
          </p:nvSpPr>
          <p:spPr bwMode="auto">
            <a:xfrm>
              <a:off x="3760" y="2052"/>
              <a:ext cx="10" cy="7"/>
            </a:xfrm>
            <a:custGeom>
              <a:avLst/>
              <a:gdLst>
                <a:gd name="T0" fmla="*/ 10 w 10"/>
                <a:gd name="T1" fmla="*/ 7 h 7"/>
                <a:gd name="T2" fmla="*/ 7 w 10"/>
                <a:gd name="T3" fmla="*/ 0 h 7"/>
                <a:gd name="T4" fmla="*/ 0 w 10"/>
                <a:gd name="T5" fmla="*/ 7 h 7"/>
                <a:gd name="T6" fmla="*/ 0 w 10"/>
                <a:gd name="T7" fmla="*/ 7 h 7"/>
                <a:gd name="T8" fmla="*/ 10 w 10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10" y="7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10" y="7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91" name="Freeform 5575"/>
            <p:cNvSpPr>
              <a:spLocks/>
            </p:cNvSpPr>
            <p:nvPr/>
          </p:nvSpPr>
          <p:spPr bwMode="auto">
            <a:xfrm>
              <a:off x="3760" y="2049"/>
              <a:ext cx="7" cy="10"/>
            </a:xfrm>
            <a:custGeom>
              <a:avLst/>
              <a:gdLst>
                <a:gd name="T0" fmla="*/ 7 w 7"/>
                <a:gd name="T1" fmla="*/ 3 h 10"/>
                <a:gd name="T2" fmla="*/ 0 w 7"/>
                <a:gd name="T3" fmla="*/ 0 h 10"/>
                <a:gd name="T4" fmla="*/ 0 w 7"/>
                <a:gd name="T5" fmla="*/ 10 h 10"/>
                <a:gd name="T6" fmla="*/ 0 w 7"/>
                <a:gd name="T7" fmla="*/ 10 h 10"/>
                <a:gd name="T8" fmla="*/ 7 w 7"/>
                <a:gd name="T9" fmla="*/ 3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0"/>
                <a:gd name="T17" fmla="*/ 7 w 7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0">
                  <a:moveTo>
                    <a:pt x="7" y="3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92" name="Freeform 5576"/>
            <p:cNvSpPr>
              <a:spLocks/>
            </p:cNvSpPr>
            <p:nvPr/>
          </p:nvSpPr>
          <p:spPr bwMode="auto">
            <a:xfrm>
              <a:off x="3753" y="2049"/>
              <a:ext cx="7" cy="10"/>
            </a:xfrm>
            <a:custGeom>
              <a:avLst/>
              <a:gdLst>
                <a:gd name="T0" fmla="*/ 7 w 7"/>
                <a:gd name="T1" fmla="*/ 0 h 10"/>
                <a:gd name="T2" fmla="*/ 0 w 7"/>
                <a:gd name="T3" fmla="*/ 3 h 10"/>
                <a:gd name="T4" fmla="*/ 7 w 7"/>
                <a:gd name="T5" fmla="*/ 10 h 10"/>
                <a:gd name="T6" fmla="*/ 7 w 7"/>
                <a:gd name="T7" fmla="*/ 10 h 10"/>
                <a:gd name="T8" fmla="*/ 7 w 7"/>
                <a:gd name="T9" fmla="*/ 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0"/>
                <a:gd name="T17" fmla="*/ 7 w 7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0">
                  <a:moveTo>
                    <a:pt x="7" y="0"/>
                  </a:moveTo>
                  <a:lnTo>
                    <a:pt x="0" y="3"/>
                  </a:lnTo>
                  <a:lnTo>
                    <a:pt x="7" y="1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93" name="Freeform 5577"/>
            <p:cNvSpPr>
              <a:spLocks/>
            </p:cNvSpPr>
            <p:nvPr/>
          </p:nvSpPr>
          <p:spPr bwMode="auto">
            <a:xfrm>
              <a:off x="3751" y="2052"/>
              <a:ext cx="9" cy="7"/>
            </a:xfrm>
            <a:custGeom>
              <a:avLst/>
              <a:gdLst>
                <a:gd name="T0" fmla="*/ 2 w 9"/>
                <a:gd name="T1" fmla="*/ 0 h 7"/>
                <a:gd name="T2" fmla="*/ 0 w 9"/>
                <a:gd name="T3" fmla="*/ 7 h 7"/>
                <a:gd name="T4" fmla="*/ 9 w 9"/>
                <a:gd name="T5" fmla="*/ 7 h 7"/>
                <a:gd name="T6" fmla="*/ 9 w 9"/>
                <a:gd name="T7" fmla="*/ 7 h 7"/>
                <a:gd name="T8" fmla="*/ 2 w 9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7"/>
                <a:gd name="T17" fmla="*/ 9 w 9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7">
                  <a:moveTo>
                    <a:pt x="2" y="0"/>
                  </a:moveTo>
                  <a:lnTo>
                    <a:pt x="0" y="7"/>
                  </a:lnTo>
                  <a:lnTo>
                    <a:pt x="9" y="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94" name="Freeform 5578"/>
            <p:cNvSpPr>
              <a:spLocks/>
            </p:cNvSpPr>
            <p:nvPr/>
          </p:nvSpPr>
          <p:spPr bwMode="auto">
            <a:xfrm>
              <a:off x="3755" y="1960"/>
              <a:ext cx="10" cy="7"/>
            </a:xfrm>
            <a:custGeom>
              <a:avLst/>
              <a:gdLst>
                <a:gd name="T0" fmla="*/ 0 w 10"/>
                <a:gd name="T1" fmla="*/ 0 h 7"/>
                <a:gd name="T2" fmla="*/ 3 w 10"/>
                <a:gd name="T3" fmla="*/ 7 h 7"/>
                <a:gd name="T4" fmla="*/ 10 w 10"/>
                <a:gd name="T5" fmla="*/ 0 h 7"/>
                <a:gd name="T6" fmla="*/ 10 w 10"/>
                <a:gd name="T7" fmla="*/ 0 h 7"/>
                <a:gd name="T8" fmla="*/ 0 w 1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0" y="0"/>
                  </a:moveTo>
                  <a:lnTo>
                    <a:pt x="3" y="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95" name="Freeform 5579"/>
            <p:cNvSpPr>
              <a:spLocks/>
            </p:cNvSpPr>
            <p:nvPr/>
          </p:nvSpPr>
          <p:spPr bwMode="auto">
            <a:xfrm>
              <a:off x="3758" y="1960"/>
              <a:ext cx="7" cy="10"/>
            </a:xfrm>
            <a:custGeom>
              <a:avLst/>
              <a:gdLst>
                <a:gd name="T0" fmla="*/ 0 w 7"/>
                <a:gd name="T1" fmla="*/ 7 h 10"/>
                <a:gd name="T2" fmla="*/ 7 w 7"/>
                <a:gd name="T3" fmla="*/ 10 h 10"/>
                <a:gd name="T4" fmla="*/ 7 w 7"/>
                <a:gd name="T5" fmla="*/ 0 h 10"/>
                <a:gd name="T6" fmla="*/ 7 w 7"/>
                <a:gd name="T7" fmla="*/ 0 h 10"/>
                <a:gd name="T8" fmla="*/ 0 w 7"/>
                <a:gd name="T9" fmla="*/ 7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0"/>
                <a:gd name="T17" fmla="*/ 7 w 7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0">
                  <a:moveTo>
                    <a:pt x="0" y="7"/>
                  </a:moveTo>
                  <a:lnTo>
                    <a:pt x="7" y="10"/>
                  </a:lnTo>
                  <a:lnTo>
                    <a:pt x="7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96" name="Freeform 5580"/>
            <p:cNvSpPr>
              <a:spLocks/>
            </p:cNvSpPr>
            <p:nvPr/>
          </p:nvSpPr>
          <p:spPr bwMode="auto">
            <a:xfrm>
              <a:off x="3765" y="1960"/>
              <a:ext cx="6" cy="10"/>
            </a:xfrm>
            <a:custGeom>
              <a:avLst/>
              <a:gdLst>
                <a:gd name="T0" fmla="*/ 0 w 6"/>
                <a:gd name="T1" fmla="*/ 10 h 10"/>
                <a:gd name="T2" fmla="*/ 6 w 6"/>
                <a:gd name="T3" fmla="*/ 7 h 10"/>
                <a:gd name="T4" fmla="*/ 0 w 6"/>
                <a:gd name="T5" fmla="*/ 0 h 10"/>
                <a:gd name="T6" fmla="*/ 0 w 6"/>
                <a:gd name="T7" fmla="*/ 0 h 10"/>
                <a:gd name="T8" fmla="*/ 0 w 6"/>
                <a:gd name="T9" fmla="*/ 1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0"/>
                <a:gd name="T17" fmla="*/ 6 w 6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0">
                  <a:moveTo>
                    <a:pt x="0" y="10"/>
                  </a:moveTo>
                  <a:lnTo>
                    <a:pt x="6" y="7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97" name="Freeform 5581"/>
            <p:cNvSpPr>
              <a:spLocks/>
            </p:cNvSpPr>
            <p:nvPr/>
          </p:nvSpPr>
          <p:spPr bwMode="auto">
            <a:xfrm>
              <a:off x="3765" y="1960"/>
              <a:ext cx="9" cy="7"/>
            </a:xfrm>
            <a:custGeom>
              <a:avLst/>
              <a:gdLst>
                <a:gd name="T0" fmla="*/ 6 w 9"/>
                <a:gd name="T1" fmla="*/ 7 h 7"/>
                <a:gd name="T2" fmla="*/ 9 w 9"/>
                <a:gd name="T3" fmla="*/ 0 h 7"/>
                <a:gd name="T4" fmla="*/ 0 w 9"/>
                <a:gd name="T5" fmla="*/ 0 h 7"/>
                <a:gd name="T6" fmla="*/ 0 w 9"/>
                <a:gd name="T7" fmla="*/ 0 h 7"/>
                <a:gd name="T8" fmla="*/ 6 w 9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7"/>
                <a:gd name="T17" fmla="*/ 9 w 9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7">
                  <a:moveTo>
                    <a:pt x="6" y="7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6" y="7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98" name="Freeform 5582"/>
            <p:cNvSpPr>
              <a:spLocks/>
            </p:cNvSpPr>
            <p:nvPr/>
          </p:nvSpPr>
          <p:spPr bwMode="auto">
            <a:xfrm>
              <a:off x="3765" y="1953"/>
              <a:ext cx="9" cy="7"/>
            </a:xfrm>
            <a:custGeom>
              <a:avLst/>
              <a:gdLst>
                <a:gd name="T0" fmla="*/ 9 w 9"/>
                <a:gd name="T1" fmla="*/ 7 h 7"/>
                <a:gd name="T2" fmla="*/ 6 w 9"/>
                <a:gd name="T3" fmla="*/ 0 h 7"/>
                <a:gd name="T4" fmla="*/ 0 w 9"/>
                <a:gd name="T5" fmla="*/ 7 h 7"/>
                <a:gd name="T6" fmla="*/ 0 w 9"/>
                <a:gd name="T7" fmla="*/ 7 h 7"/>
                <a:gd name="T8" fmla="*/ 9 w 9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7"/>
                <a:gd name="T17" fmla="*/ 9 w 9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7">
                  <a:moveTo>
                    <a:pt x="9" y="7"/>
                  </a:moveTo>
                  <a:lnTo>
                    <a:pt x="6" y="0"/>
                  </a:lnTo>
                  <a:lnTo>
                    <a:pt x="0" y="7"/>
                  </a:lnTo>
                  <a:lnTo>
                    <a:pt x="9" y="7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799" name="Freeform 5583"/>
            <p:cNvSpPr>
              <a:spLocks/>
            </p:cNvSpPr>
            <p:nvPr/>
          </p:nvSpPr>
          <p:spPr bwMode="auto">
            <a:xfrm>
              <a:off x="3765" y="1950"/>
              <a:ext cx="6" cy="10"/>
            </a:xfrm>
            <a:custGeom>
              <a:avLst/>
              <a:gdLst>
                <a:gd name="T0" fmla="*/ 6 w 6"/>
                <a:gd name="T1" fmla="*/ 3 h 10"/>
                <a:gd name="T2" fmla="*/ 0 w 6"/>
                <a:gd name="T3" fmla="*/ 0 h 10"/>
                <a:gd name="T4" fmla="*/ 0 w 6"/>
                <a:gd name="T5" fmla="*/ 10 h 10"/>
                <a:gd name="T6" fmla="*/ 0 w 6"/>
                <a:gd name="T7" fmla="*/ 10 h 10"/>
                <a:gd name="T8" fmla="*/ 6 w 6"/>
                <a:gd name="T9" fmla="*/ 3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0"/>
                <a:gd name="T17" fmla="*/ 6 w 6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0">
                  <a:moveTo>
                    <a:pt x="6" y="3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800" name="Freeform 5584"/>
            <p:cNvSpPr>
              <a:spLocks/>
            </p:cNvSpPr>
            <p:nvPr/>
          </p:nvSpPr>
          <p:spPr bwMode="auto">
            <a:xfrm>
              <a:off x="3758" y="1950"/>
              <a:ext cx="7" cy="10"/>
            </a:xfrm>
            <a:custGeom>
              <a:avLst/>
              <a:gdLst>
                <a:gd name="T0" fmla="*/ 7 w 7"/>
                <a:gd name="T1" fmla="*/ 0 h 10"/>
                <a:gd name="T2" fmla="*/ 0 w 7"/>
                <a:gd name="T3" fmla="*/ 3 h 10"/>
                <a:gd name="T4" fmla="*/ 7 w 7"/>
                <a:gd name="T5" fmla="*/ 10 h 10"/>
                <a:gd name="T6" fmla="*/ 7 w 7"/>
                <a:gd name="T7" fmla="*/ 10 h 10"/>
                <a:gd name="T8" fmla="*/ 7 w 7"/>
                <a:gd name="T9" fmla="*/ 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0"/>
                <a:gd name="T17" fmla="*/ 7 w 7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0">
                  <a:moveTo>
                    <a:pt x="7" y="0"/>
                  </a:moveTo>
                  <a:lnTo>
                    <a:pt x="0" y="3"/>
                  </a:lnTo>
                  <a:lnTo>
                    <a:pt x="7" y="1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801" name="Freeform 5585"/>
            <p:cNvSpPr>
              <a:spLocks/>
            </p:cNvSpPr>
            <p:nvPr/>
          </p:nvSpPr>
          <p:spPr bwMode="auto">
            <a:xfrm>
              <a:off x="3755" y="1953"/>
              <a:ext cx="10" cy="7"/>
            </a:xfrm>
            <a:custGeom>
              <a:avLst/>
              <a:gdLst>
                <a:gd name="T0" fmla="*/ 3 w 10"/>
                <a:gd name="T1" fmla="*/ 0 h 7"/>
                <a:gd name="T2" fmla="*/ 0 w 10"/>
                <a:gd name="T3" fmla="*/ 7 h 7"/>
                <a:gd name="T4" fmla="*/ 10 w 10"/>
                <a:gd name="T5" fmla="*/ 7 h 7"/>
                <a:gd name="T6" fmla="*/ 10 w 10"/>
                <a:gd name="T7" fmla="*/ 7 h 7"/>
                <a:gd name="T8" fmla="*/ 3 w 1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3" y="0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802" name="Freeform 5586"/>
            <p:cNvSpPr>
              <a:spLocks/>
            </p:cNvSpPr>
            <p:nvPr/>
          </p:nvSpPr>
          <p:spPr bwMode="auto">
            <a:xfrm>
              <a:off x="2966" y="1172"/>
              <a:ext cx="3" cy="11"/>
            </a:xfrm>
            <a:custGeom>
              <a:avLst/>
              <a:gdLst>
                <a:gd name="T0" fmla="*/ 3 w 3"/>
                <a:gd name="T1" fmla="*/ 11 h 11"/>
                <a:gd name="T2" fmla="*/ 0 w 3"/>
                <a:gd name="T3" fmla="*/ 0 h 11"/>
                <a:gd name="T4" fmla="*/ 0 w 3"/>
                <a:gd name="T5" fmla="*/ 1 h 11"/>
                <a:gd name="T6" fmla="*/ 2 w 3"/>
                <a:gd name="T7" fmla="*/ 11 h 11"/>
                <a:gd name="T8" fmla="*/ 3 w 3"/>
                <a:gd name="T9" fmla="*/ 11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11"/>
                <a:gd name="T17" fmla="*/ 3 w 3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11">
                  <a:moveTo>
                    <a:pt x="3" y="1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2" y="11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000000"/>
            </a:solidFill>
            <a:ln w="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803" name="Freeform 5587"/>
            <p:cNvSpPr>
              <a:spLocks/>
            </p:cNvSpPr>
            <p:nvPr/>
          </p:nvSpPr>
          <p:spPr bwMode="auto">
            <a:xfrm>
              <a:off x="2960" y="1163"/>
              <a:ext cx="6" cy="10"/>
            </a:xfrm>
            <a:custGeom>
              <a:avLst/>
              <a:gdLst>
                <a:gd name="T0" fmla="*/ 6 w 6"/>
                <a:gd name="T1" fmla="*/ 9 h 10"/>
                <a:gd name="T2" fmla="*/ 0 w 6"/>
                <a:gd name="T3" fmla="*/ 0 h 10"/>
                <a:gd name="T4" fmla="*/ 0 w 6"/>
                <a:gd name="T5" fmla="*/ 0 h 10"/>
                <a:gd name="T6" fmla="*/ 6 w 6"/>
                <a:gd name="T7" fmla="*/ 10 h 10"/>
                <a:gd name="T8" fmla="*/ 6 w 6"/>
                <a:gd name="T9" fmla="*/ 9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0"/>
                <a:gd name="T17" fmla="*/ 6 w 6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0">
                  <a:moveTo>
                    <a:pt x="6" y="9"/>
                  </a:moveTo>
                  <a:lnTo>
                    <a:pt x="0" y="0"/>
                  </a:lnTo>
                  <a:lnTo>
                    <a:pt x="6" y="10"/>
                  </a:lnTo>
                  <a:lnTo>
                    <a:pt x="6" y="9"/>
                  </a:lnTo>
                  <a:close/>
                </a:path>
              </a:pathLst>
            </a:custGeom>
            <a:solidFill>
              <a:srgbClr val="000000"/>
            </a:solidFill>
            <a:ln w="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804" name="Freeform 5588"/>
            <p:cNvSpPr>
              <a:spLocks/>
            </p:cNvSpPr>
            <p:nvPr/>
          </p:nvSpPr>
          <p:spPr bwMode="auto">
            <a:xfrm>
              <a:off x="2951" y="1157"/>
              <a:ext cx="9" cy="6"/>
            </a:xfrm>
            <a:custGeom>
              <a:avLst/>
              <a:gdLst>
                <a:gd name="T0" fmla="*/ 9 w 9"/>
                <a:gd name="T1" fmla="*/ 6 h 6"/>
                <a:gd name="T2" fmla="*/ 0 w 9"/>
                <a:gd name="T3" fmla="*/ 0 h 6"/>
                <a:gd name="T4" fmla="*/ 0 w 9"/>
                <a:gd name="T5" fmla="*/ 0 h 6"/>
                <a:gd name="T6" fmla="*/ 9 w 9"/>
                <a:gd name="T7" fmla="*/ 6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6"/>
                <a:gd name="T14" fmla="*/ 9 w 9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6">
                  <a:moveTo>
                    <a:pt x="9" y="6"/>
                  </a:moveTo>
                  <a:lnTo>
                    <a:pt x="0" y="0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000000"/>
            </a:solidFill>
            <a:ln w="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805" name="Freeform 5589"/>
            <p:cNvSpPr>
              <a:spLocks/>
            </p:cNvSpPr>
            <p:nvPr/>
          </p:nvSpPr>
          <p:spPr bwMode="auto">
            <a:xfrm>
              <a:off x="2940" y="1155"/>
              <a:ext cx="11" cy="2"/>
            </a:xfrm>
            <a:custGeom>
              <a:avLst/>
              <a:gdLst>
                <a:gd name="T0" fmla="*/ 11 w 11"/>
                <a:gd name="T1" fmla="*/ 2 h 2"/>
                <a:gd name="T2" fmla="*/ 0 w 11"/>
                <a:gd name="T3" fmla="*/ 0 h 2"/>
                <a:gd name="T4" fmla="*/ 0 w 11"/>
                <a:gd name="T5" fmla="*/ 0 h 2"/>
                <a:gd name="T6" fmla="*/ 11 w 11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"/>
                <a:gd name="T13" fmla="*/ 0 h 2"/>
                <a:gd name="T14" fmla="*/ 11 w 11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" h="2">
                  <a:moveTo>
                    <a:pt x="11" y="2"/>
                  </a:moveTo>
                  <a:lnTo>
                    <a:pt x="0" y="0"/>
                  </a:lnTo>
                  <a:lnTo>
                    <a:pt x="11" y="2"/>
                  </a:lnTo>
                  <a:close/>
                </a:path>
              </a:pathLst>
            </a:custGeom>
            <a:solidFill>
              <a:srgbClr val="000000"/>
            </a:solidFill>
            <a:ln w="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806" name="Line 5590"/>
            <p:cNvSpPr>
              <a:spLocks noChangeShapeType="1"/>
            </p:cNvSpPr>
            <p:nvPr/>
          </p:nvSpPr>
          <p:spPr bwMode="auto">
            <a:xfrm flipH="1" flipV="1">
              <a:off x="2854" y="1361"/>
              <a:ext cx="1" cy="24"/>
            </a:xfrm>
            <a:prstGeom prst="line">
              <a:avLst/>
            </a:prstGeom>
            <a:noFill/>
            <a:ln w="0" cap="sq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807" name="Line 5591"/>
            <p:cNvSpPr>
              <a:spLocks noChangeShapeType="1"/>
            </p:cNvSpPr>
            <p:nvPr/>
          </p:nvSpPr>
          <p:spPr bwMode="auto">
            <a:xfrm flipH="1" flipV="1">
              <a:off x="2848" y="1337"/>
              <a:ext cx="6" cy="24"/>
            </a:xfrm>
            <a:prstGeom prst="line">
              <a:avLst/>
            </a:prstGeom>
            <a:noFill/>
            <a:ln w="0" cap="sq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808" name="Line 5592"/>
            <p:cNvSpPr>
              <a:spLocks noChangeShapeType="1"/>
            </p:cNvSpPr>
            <p:nvPr/>
          </p:nvSpPr>
          <p:spPr bwMode="auto">
            <a:xfrm flipH="1" flipV="1">
              <a:off x="2837" y="1316"/>
              <a:ext cx="11" cy="21"/>
            </a:xfrm>
            <a:prstGeom prst="line">
              <a:avLst/>
            </a:prstGeom>
            <a:noFill/>
            <a:ln w="0" cap="sq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809" name="Line 5593"/>
            <p:cNvSpPr>
              <a:spLocks noChangeShapeType="1"/>
            </p:cNvSpPr>
            <p:nvPr/>
          </p:nvSpPr>
          <p:spPr bwMode="auto">
            <a:xfrm flipH="1" flipV="1">
              <a:off x="2823" y="1296"/>
              <a:ext cx="14" cy="20"/>
            </a:xfrm>
            <a:prstGeom prst="line">
              <a:avLst/>
            </a:prstGeom>
            <a:noFill/>
            <a:ln w="0" cap="sq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810" name="Line 5594"/>
            <p:cNvSpPr>
              <a:spLocks noChangeShapeType="1"/>
            </p:cNvSpPr>
            <p:nvPr/>
          </p:nvSpPr>
          <p:spPr bwMode="auto">
            <a:xfrm flipH="1" flipV="1">
              <a:off x="2805" y="1279"/>
              <a:ext cx="18" cy="17"/>
            </a:xfrm>
            <a:prstGeom prst="line">
              <a:avLst/>
            </a:prstGeom>
            <a:noFill/>
            <a:ln w="0" cap="sq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811" name="Line 5595"/>
            <p:cNvSpPr>
              <a:spLocks noChangeShapeType="1"/>
            </p:cNvSpPr>
            <p:nvPr/>
          </p:nvSpPr>
          <p:spPr bwMode="auto">
            <a:xfrm flipH="1" flipV="1">
              <a:off x="2784" y="1266"/>
              <a:ext cx="21" cy="13"/>
            </a:xfrm>
            <a:prstGeom prst="line">
              <a:avLst/>
            </a:prstGeom>
            <a:noFill/>
            <a:ln w="0" cap="sq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812" name="Line 5596"/>
            <p:cNvSpPr>
              <a:spLocks noChangeShapeType="1"/>
            </p:cNvSpPr>
            <p:nvPr/>
          </p:nvSpPr>
          <p:spPr bwMode="auto">
            <a:xfrm flipH="1" flipV="1">
              <a:off x="2761" y="1258"/>
              <a:ext cx="23" cy="8"/>
            </a:xfrm>
            <a:prstGeom prst="line">
              <a:avLst/>
            </a:prstGeom>
            <a:noFill/>
            <a:ln w="0" cap="sq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813" name="Line 5597"/>
            <p:cNvSpPr>
              <a:spLocks noChangeShapeType="1"/>
            </p:cNvSpPr>
            <p:nvPr/>
          </p:nvSpPr>
          <p:spPr bwMode="auto">
            <a:xfrm flipH="1" flipV="1">
              <a:off x="2737" y="1254"/>
              <a:ext cx="24" cy="4"/>
            </a:xfrm>
            <a:prstGeom prst="line">
              <a:avLst/>
            </a:prstGeom>
            <a:noFill/>
            <a:ln w="0" cap="sq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814" name="Line 5598"/>
            <p:cNvSpPr>
              <a:spLocks noChangeShapeType="1"/>
            </p:cNvSpPr>
            <p:nvPr/>
          </p:nvSpPr>
          <p:spPr bwMode="auto">
            <a:xfrm flipH="1">
              <a:off x="2713" y="1254"/>
              <a:ext cx="24" cy="1"/>
            </a:xfrm>
            <a:prstGeom prst="line">
              <a:avLst/>
            </a:prstGeom>
            <a:noFill/>
            <a:ln w="0" cap="sq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815" name="Freeform 5599"/>
            <p:cNvSpPr>
              <a:spLocks/>
            </p:cNvSpPr>
            <p:nvPr/>
          </p:nvSpPr>
          <p:spPr bwMode="auto">
            <a:xfrm>
              <a:off x="2775" y="1385"/>
              <a:ext cx="3" cy="18"/>
            </a:xfrm>
            <a:custGeom>
              <a:avLst/>
              <a:gdLst>
                <a:gd name="T0" fmla="*/ 3 w 3"/>
                <a:gd name="T1" fmla="*/ 18 h 18"/>
                <a:gd name="T2" fmla="*/ 0 w 3"/>
                <a:gd name="T3" fmla="*/ 0 h 18"/>
                <a:gd name="T4" fmla="*/ 0 w 3"/>
                <a:gd name="T5" fmla="*/ 0 h 18"/>
                <a:gd name="T6" fmla="*/ 2 w 3"/>
                <a:gd name="T7" fmla="*/ 18 h 18"/>
                <a:gd name="T8" fmla="*/ 3 w 3"/>
                <a:gd name="T9" fmla="*/ 1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18"/>
                <a:gd name="T17" fmla="*/ 3 w 3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18">
                  <a:moveTo>
                    <a:pt x="3" y="18"/>
                  </a:moveTo>
                  <a:lnTo>
                    <a:pt x="0" y="0"/>
                  </a:lnTo>
                  <a:lnTo>
                    <a:pt x="2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000000"/>
            </a:solidFill>
            <a:ln w="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816" name="Freeform 5600"/>
            <p:cNvSpPr>
              <a:spLocks/>
            </p:cNvSpPr>
            <p:nvPr/>
          </p:nvSpPr>
          <p:spPr bwMode="auto">
            <a:xfrm>
              <a:off x="2766" y="1369"/>
              <a:ext cx="9" cy="16"/>
            </a:xfrm>
            <a:custGeom>
              <a:avLst/>
              <a:gdLst>
                <a:gd name="T0" fmla="*/ 9 w 9"/>
                <a:gd name="T1" fmla="*/ 16 h 16"/>
                <a:gd name="T2" fmla="*/ 1 w 9"/>
                <a:gd name="T3" fmla="*/ 0 h 16"/>
                <a:gd name="T4" fmla="*/ 0 w 9"/>
                <a:gd name="T5" fmla="*/ 0 h 16"/>
                <a:gd name="T6" fmla="*/ 9 w 9"/>
                <a:gd name="T7" fmla="*/ 16 h 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16"/>
                <a:gd name="T14" fmla="*/ 9 w 9"/>
                <a:gd name="T15" fmla="*/ 16 h 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16">
                  <a:moveTo>
                    <a:pt x="9" y="16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9" y="16"/>
                  </a:lnTo>
                  <a:close/>
                </a:path>
              </a:pathLst>
            </a:custGeom>
            <a:solidFill>
              <a:srgbClr val="000000"/>
            </a:solidFill>
            <a:ln w="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817" name="Freeform 5601"/>
            <p:cNvSpPr>
              <a:spLocks/>
            </p:cNvSpPr>
            <p:nvPr/>
          </p:nvSpPr>
          <p:spPr bwMode="auto">
            <a:xfrm>
              <a:off x="2754" y="1356"/>
              <a:ext cx="13" cy="13"/>
            </a:xfrm>
            <a:custGeom>
              <a:avLst/>
              <a:gdLst>
                <a:gd name="T0" fmla="*/ 13 w 13"/>
                <a:gd name="T1" fmla="*/ 13 h 13"/>
                <a:gd name="T2" fmla="*/ 0 w 13"/>
                <a:gd name="T3" fmla="*/ 0 h 13"/>
                <a:gd name="T4" fmla="*/ 0 w 13"/>
                <a:gd name="T5" fmla="*/ 1 h 13"/>
                <a:gd name="T6" fmla="*/ 12 w 13"/>
                <a:gd name="T7" fmla="*/ 13 h 13"/>
                <a:gd name="T8" fmla="*/ 13 w 13"/>
                <a:gd name="T9" fmla="*/ 13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13" y="13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2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000000"/>
            </a:solidFill>
            <a:ln w="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818" name="Freeform 5602"/>
            <p:cNvSpPr>
              <a:spLocks/>
            </p:cNvSpPr>
            <p:nvPr/>
          </p:nvSpPr>
          <p:spPr bwMode="auto">
            <a:xfrm>
              <a:off x="2738" y="1348"/>
              <a:ext cx="16" cy="9"/>
            </a:xfrm>
            <a:custGeom>
              <a:avLst/>
              <a:gdLst>
                <a:gd name="T0" fmla="*/ 16 w 16"/>
                <a:gd name="T1" fmla="*/ 8 h 9"/>
                <a:gd name="T2" fmla="*/ 0 w 16"/>
                <a:gd name="T3" fmla="*/ 0 h 9"/>
                <a:gd name="T4" fmla="*/ 0 w 16"/>
                <a:gd name="T5" fmla="*/ 1 h 9"/>
                <a:gd name="T6" fmla="*/ 16 w 16"/>
                <a:gd name="T7" fmla="*/ 9 h 9"/>
                <a:gd name="T8" fmla="*/ 16 w 16"/>
                <a:gd name="T9" fmla="*/ 8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9"/>
                <a:gd name="T17" fmla="*/ 16 w 16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9">
                  <a:moveTo>
                    <a:pt x="16" y="8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6" y="9"/>
                  </a:lnTo>
                  <a:lnTo>
                    <a:pt x="16" y="8"/>
                  </a:lnTo>
                  <a:close/>
                </a:path>
              </a:pathLst>
            </a:custGeom>
            <a:solidFill>
              <a:srgbClr val="000000"/>
            </a:solidFill>
            <a:ln w="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819" name="Freeform 5603"/>
            <p:cNvSpPr>
              <a:spLocks/>
            </p:cNvSpPr>
            <p:nvPr/>
          </p:nvSpPr>
          <p:spPr bwMode="auto">
            <a:xfrm>
              <a:off x="2720" y="1345"/>
              <a:ext cx="18" cy="4"/>
            </a:xfrm>
            <a:custGeom>
              <a:avLst/>
              <a:gdLst>
                <a:gd name="T0" fmla="*/ 18 w 18"/>
                <a:gd name="T1" fmla="*/ 3 h 4"/>
                <a:gd name="T2" fmla="*/ 0 w 18"/>
                <a:gd name="T3" fmla="*/ 0 h 4"/>
                <a:gd name="T4" fmla="*/ 0 w 18"/>
                <a:gd name="T5" fmla="*/ 1 h 4"/>
                <a:gd name="T6" fmla="*/ 18 w 18"/>
                <a:gd name="T7" fmla="*/ 4 h 4"/>
                <a:gd name="T8" fmla="*/ 18 w 18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4"/>
                <a:gd name="T17" fmla="*/ 18 w 18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4">
                  <a:moveTo>
                    <a:pt x="18" y="3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8" y="4"/>
                  </a:lnTo>
                  <a:lnTo>
                    <a:pt x="18" y="3"/>
                  </a:lnTo>
                  <a:close/>
                </a:path>
              </a:pathLst>
            </a:custGeom>
            <a:solidFill>
              <a:srgbClr val="000000"/>
            </a:solidFill>
            <a:ln w="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820" name="Line 5604"/>
            <p:cNvSpPr>
              <a:spLocks noChangeShapeType="1"/>
            </p:cNvSpPr>
            <p:nvPr/>
          </p:nvSpPr>
          <p:spPr bwMode="auto">
            <a:xfrm flipH="1" flipV="1">
              <a:off x="2828" y="1326"/>
              <a:ext cx="28" cy="58"/>
            </a:xfrm>
            <a:prstGeom prst="line">
              <a:avLst/>
            </a:prstGeom>
            <a:noFill/>
            <a:ln w="0" cap="sq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821" name="Freeform 5605"/>
            <p:cNvSpPr>
              <a:spLocks/>
            </p:cNvSpPr>
            <p:nvPr/>
          </p:nvSpPr>
          <p:spPr bwMode="auto">
            <a:xfrm>
              <a:off x="2828" y="1324"/>
              <a:ext cx="28" cy="60"/>
            </a:xfrm>
            <a:custGeom>
              <a:avLst/>
              <a:gdLst>
                <a:gd name="T0" fmla="*/ 28 w 28"/>
                <a:gd name="T1" fmla="*/ 60 h 60"/>
                <a:gd name="T2" fmla="*/ 22 w 28"/>
                <a:gd name="T3" fmla="*/ 0 h 60"/>
                <a:gd name="T4" fmla="*/ 0 w 28"/>
                <a:gd name="T5" fmla="*/ 2 h 60"/>
                <a:gd name="T6" fmla="*/ 28 w 28"/>
                <a:gd name="T7" fmla="*/ 60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"/>
                <a:gd name="T13" fmla="*/ 0 h 60"/>
                <a:gd name="T14" fmla="*/ 28 w 28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" h="60">
                  <a:moveTo>
                    <a:pt x="28" y="60"/>
                  </a:moveTo>
                  <a:lnTo>
                    <a:pt x="22" y="0"/>
                  </a:lnTo>
                  <a:lnTo>
                    <a:pt x="0" y="2"/>
                  </a:lnTo>
                  <a:lnTo>
                    <a:pt x="28" y="60"/>
                  </a:lnTo>
                  <a:close/>
                </a:path>
              </a:pathLst>
            </a:custGeom>
            <a:solidFill>
              <a:srgbClr val="0000FF"/>
            </a:solidFill>
            <a:ln w="0" cap="sq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822" name="Line 5606"/>
            <p:cNvSpPr>
              <a:spLocks noChangeShapeType="1"/>
            </p:cNvSpPr>
            <p:nvPr/>
          </p:nvSpPr>
          <p:spPr bwMode="auto">
            <a:xfrm flipH="1" flipV="1">
              <a:off x="2850" y="1324"/>
              <a:ext cx="6" cy="60"/>
            </a:xfrm>
            <a:prstGeom prst="line">
              <a:avLst/>
            </a:prstGeom>
            <a:noFill/>
            <a:ln w="0" cap="sq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823" name="Line 5607"/>
            <p:cNvSpPr>
              <a:spLocks noChangeShapeType="1"/>
            </p:cNvSpPr>
            <p:nvPr/>
          </p:nvSpPr>
          <p:spPr bwMode="auto">
            <a:xfrm flipV="1">
              <a:off x="2828" y="1324"/>
              <a:ext cx="22" cy="2"/>
            </a:xfrm>
            <a:prstGeom prst="line">
              <a:avLst/>
            </a:prstGeom>
            <a:noFill/>
            <a:ln w="0" cap="sq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824" name="Freeform 5608"/>
            <p:cNvSpPr>
              <a:spLocks/>
            </p:cNvSpPr>
            <p:nvPr/>
          </p:nvSpPr>
          <p:spPr bwMode="auto">
            <a:xfrm>
              <a:off x="2763" y="1221"/>
              <a:ext cx="10" cy="7"/>
            </a:xfrm>
            <a:custGeom>
              <a:avLst/>
              <a:gdLst>
                <a:gd name="T0" fmla="*/ 0 w 10"/>
                <a:gd name="T1" fmla="*/ 0 h 7"/>
                <a:gd name="T2" fmla="*/ 3 w 10"/>
                <a:gd name="T3" fmla="*/ 7 h 7"/>
                <a:gd name="T4" fmla="*/ 10 w 10"/>
                <a:gd name="T5" fmla="*/ 0 h 7"/>
                <a:gd name="T6" fmla="*/ 10 w 10"/>
                <a:gd name="T7" fmla="*/ 0 h 7"/>
                <a:gd name="T8" fmla="*/ 0 w 1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0" y="0"/>
                  </a:moveTo>
                  <a:lnTo>
                    <a:pt x="3" y="7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825" name="Freeform 5609"/>
            <p:cNvSpPr>
              <a:spLocks/>
            </p:cNvSpPr>
            <p:nvPr/>
          </p:nvSpPr>
          <p:spPr bwMode="auto">
            <a:xfrm>
              <a:off x="2766" y="1221"/>
              <a:ext cx="7" cy="10"/>
            </a:xfrm>
            <a:custGeom>
              <a:avLst/>
              <a:gdLst>
                <a:gd name="T0" fmla="*/ 0 w 7"/>
                <a:gd name="T1" fmla="*/ 7 h 10"/>
                <a:gd name="T2" fmla="*/ 7 w 7"/>
                <a:gd name="T3" fmla="*/ 10 h 10"/>
                <a:gd name="T4" fmla="*/ 7 w 7"/>
                <a:gd name="T5" fmla="*/ 0 h 10"/>
                <a:gd name="T6" fmla="*/ 7 w 7"/>
                <a:gd name="T7" fmla="*/ 0 h 10"/>
                <a:gd name="T8" fmla="*/ 0 w 7"/>
                <a:gd name="T9" fmla="*/ 7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0"/>
                <a:gd name="T17" fmla="*/ 7 w 7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0">
                  <a:moveTo>
                    <a:pt x="0" y="7"/>
                  </a:moveTo>
                  <a:lnTo>
                    <a:pt x="7" y="10"/>
                  </a:lnTo>
                  <a:lnTo>
                    <a:pt x="7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826" name="Freeform 5610"/>
            <p:cNvSpPr>
              <a:spLocks/>
            </p:cNvSpPr>
            <p:nvPr/>
          </p:nvSpPr>
          <p:spPr bwMode="auto">
            <a:xfrm>
              <a:off x="2773" y="1221"/>
              <a:ext cx="6" cy="10"/>
            </a:xfrm>
            <a:custGeom>
              <a:avLst/>
              <a:gdLst>
                <a:gd name="T0" fmla="*/ 0 w 6"/>
                <a:gd name="T1" fmla="*/ 10 h 10"/>
                <a:gd name="T2" fmla="*/ 6 w 6"/>
                <a:gd name="T3" fmla="*/ 7 h 10"/>
                <a:gd name="T4" fmla="*/ 0 w 6"/>
                <a:gd name="T5" fmla="*/ 0 h 10"/>
                <a:gd name="T6" fmla="*/ 0 w 6"/>
                <a:gd name="T7" fmla="*/ 0 h 10"/>
                <a:gd name="T8" fmla="*/ 0 w 6"/>
                <a:gd name="T9" fmla="*/ 1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0"/>
                <a:gd name="T17" fmla="*/ 6 w 6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0">
                  <a:moveTo>
                    <a:pt x="0" y="10"/>
                  </a:moveTo>
                  <a:lnTo>
                    <a:pt x="6" y="7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827" name="Freeform 5611"/>
            <p:cNvSpPr>
              <a:spLocks/>
            </p:cNvSpPr>
            <p:nvPr/>
          </p:nvSpPr>
          <p:spPr bwMode="auto">
            <a:xfrm>
              <a:off x="2773" y="1221"/>
              <a:ext cx="9" cy="7"/>
            </a:xfrm>
            <a:custGeom>
              <a:avLst/>
              <a:gdLst>
                <a:gd name="T0" fmla="*/ 6 w 9"/>
                <a:gd name="T1" fmla="*/ 7 h 7"/>
                <a:gd name="T2" fmla="*/ 9 w 9"/>
                <a:gd name="T3" fmla="*/ 0 h 7"/>
                <a:gd name="T4" fmla="*/ 0 w 9"/>
                <a:gd name="T5" fmla="*/ 0 h 7"/>
                <a:gd name="T6" fmla="*/ 0 w 9"/>
                <a:gd name="T7" fmla="*/ 0 h 7"/>
                <a:gd name="T8" fmla="*/ 6 w 9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7"/>
                <a:gd name="T17" fmla="*/ 9 w 9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7">
                  <a:moveTo>
                    <a:pt x="6" y="7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6" y="7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828" name="Freeform 5612"/>
            <p:cNvSpPr>
              <a:spLocks/>
            </p:cNvSpPr>
            <p:nvPr/>
          </p:nvSpPr>
          <p:spPr bwMode="auto">
            <a:xfrm>
              <a:off x="2773" y="1215"/>
              <a:ext cx="9" cy="6"/>
            </a:xfrm>
            <a:custGeom>
              <a:avLst/>
              <a:gdLst>
                <a:gd name="T0" fmla="*/ 9 w 9"/>
                <a:gd name="T1" fmla="*/ 6 h 6"/>
                <a:gd name="T2" fmla="*/ 6 w 9"/>
                <a:gd name="T3" fmla="*/ 0 h 6"/>
                <a:gd name="T4" fmla="*/ 0 w 9"/>
                <a:gd name="T5" fmla="*/ 6 h 6"/>
                <a:gd name="T6" fmla="*/ 0 w 9"/>
                <a:gd name="T7" fmla="*/ 6 h 6"/>
                <a:gd name="T8" fmla="*/ 9 w 9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6"/>
                <a:gd name="T17" fmla="*/ 9 w 9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6">
                  <a:moveTo>
                    <a:pt x="9" y="6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829" name="Freeform 5613"/>
            <p:cNvSpPr>
              <a:spLocks/>
            </p:cNvSpPr>
            <p:nvPr/>
          </p:nvSpPr>
          <p:spPr bwMode="auto">
            <a:xfrm>
              <a:off x="2773" y="1212"/>
              <a:ext cx="6" cy="9"/>
            </a:xfrm>
            <a:custGeom>
              <a:avLst/>
              <a:gdLst>
                <a:gd name="T0" fmla="*/ 6 w 6"/>
                <a:gd name="T1" fmla="*/ 3 h 9"/>
                <a:gd name="T2" fmla="*/ 0 w 6"/>
                <a:gd name="T3" fmla="*/ 0 h 9"/>
                <a:gd name="T4" fmla="*/ 0 w 6"/>
                <a:gd name="T5" fmla="*/ 9 h 9"/>
                <a:gd name="T6" fmla="*/ 0 w 6"/>
                <a:gd name="T7" fmla="*/ 9 h 9"/>
                <a:gd name="T8" fmla="*/ 6 w 6"/>
                <a:gd name="T9" fmla="*/ 3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9"/>
                <a:gd name="T17" fmla="*/ 6 w 6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9">
                  <a:moveTo>
                    <a:pt x="6" y="3"/>
                  </a:moveTo>
                  <a:lnTo>
                    <a:pt x="0" y="0"/>
                  </a:lnTo>
                  <a:lnTo>
                    <a:pt x="0" y="9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830" name="Freeform 5614"/>
            <p:cNvSpPr>
              <a:spLocks/>
            </p:cNvSpPr>
            <p:nvPr/>
          </p:nvSpPr>
          <p:spPr bwMode="auto">
            <a:xfrm>
              <a:off x="2766" y="1212"/>
              <a:ext cx="7" cy="9"/>
            </a:xfrm>
            <a:custGeom>
              <a:avLst/>
              <a:gdLst>
                <a:gd name="T0" fmla="*/ 7 w 7"/>
                <a:gd name="T1" fmla="*/ 0 h 9"/>
                <a:gd name="T2" fmla="*/ 0 w 7"/>
                <a:gd name="T3" fmla="*/ 3 h 9"/>
                <a:gd name="T4" fmla="*/ 7 w 7"/>
                <a:gd name="T5" fmla="*/ 9 h 9"/>
                <a:gd name="T6" fmla="*/ 7 w 7"/>
                <a:gd name="T7" fmla="*/ 9 h 9"/>
                <a:gd name="T8" fmla="*/ 7 w 7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7" y="0"/>
                  </a:moveTo>
                  <a:lnTo>
                    <a:pt x="0" y="3"/>
                  </a:lnTo>
                  <a:lnTo>
                    <a:pt x="7" y="9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831" name="Freeform 5615"/>
            <p:cNvSpPr>
              <a:spLocks/>
            </p:cNvSpPr>
            <p:nvPr/>
          </p:nvSpPr>
          <p:spPr bwMode="auto">
            <a:xfrm>
              <a:off x="2763" y="1215"/>
              <a:ext cx="10" cy="6"/>
            </a:xfrm>
            <a:custGeom>
              <a:avLst/>
              <a:gdLst>
                <a:gd name="T0" fmla="*/ 3 w 10"/>
                <a:gd name="T1" fmla="*/ 0 h 6"/>
                <a:gd name="T2" fmla="*/ 0 w 10"/>
                <a:gd name="T3" fmla="*/ 6 h 6"/>
                <a:gd name="T4" fmla="*/ 10 w 10"/>
                <a:gd name="T5" fmla="*/ 6 h 6"/>
                <a:gd name="T6" fmla="*/ 10 w 10"/>
                <a:gd name="T7" fmla="*/ 6 h 6"/>
                <a:gd name="T8" fmla="*/ 3 w 10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6"/>
                <a:gd name="T17" fmla="*/ 10 w 10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6">
                  <a:moveTo>
                    <a:pt x="3" y="0"/>
                  </a:moveTo>
                  <a:lnTo>
                    <a:pt x="0" y="6"/>
                  </a:lnTo>
                  <a:lnTo>
                    <a:pt x="10" y="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832" name="Freeform 5616"/>
            <p:cNvSpPr>
              <a:spLocks/>
            </p:cNvSpPr>
            <p:nvPr/>
          </p:nvSpPr>
          <p:spPr bwMode="auto">
            <a:xfrm>
              <a:off x="2901" y="1239"/>
              <a:ext cx="9" cy="6"/>
            </a:xfrm>
            <a:custGeom>
              <a:avLst/>
              <a:gdLst>
                <a:gd name="T0" fmla="*/ 0 w 9"/>
                <a:gd name="T1" fmla="*/ 0 h 6"/>
                <a:gd name="T2" fmla="*/ 2 w 9"/>
                <a:gd name="T3" fmla="*/ 6 h 6"/>
                <a:gd name="T4" fmla="*/ 9 w 9"/>
                <a:gd name="T5" fmla="*/ 0 h 6"/>
                <a:gd name="T6" fmla="*/ 9 w 9"/>
                <a:gd name="T7" fmla="*/ 0 h 6"/>
                <a:gd name="T8" fmla="*/ 0 w 9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6"/>
                <a:gd name="T17" fmla="*/ 9 w 9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6">
                  <a:moveTo>
                    <a:pt x="0" y="0"/>
                  </a:moveTo>
                  <a:lnTo>
                    <a:pt x="2" y="6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833" name="Freeform 5617"/>
            <p:cNvSpPr>
              <a:spLocks/>
            </p:cNvSpPr>
            <p:nvPr/>
          </p:nvSpPr>
          <p:spPr bwMode="auto">
            <a:xfrm>
              <a:off x="2903" y="1239"/>
              <a:ext cx="7" cy="9"/>
            </a:xfrm>
            <a:custGeom>
              <a:avLst/>
              <a:gdLst>
                <a:gd name="T0" fmla="*/ 0 w 7"/>
                <a:gd name="T1" fmla="*/ 6 h 9"/>
                <a:gd name="T2" fmla="*/ 7 w 7"/>
                <a:gd name="T3" fmla="*/ 9 h 9"/>
                <a:gd name="T4" fmla="*/ 7 w 7"/>
                <a:gd name="T5" fmla="*/ 0 h 9"/>
                <a:gd name="T6" fmla="*/ 7 w 7"/>
                <a:gd name="T7" fmla="*/ 0 h 9"/>
                <a:gd name="T8" fmla="*/ 0 w 7"/>
                <a:gd name="T9" fmla="*/ 6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0" y="6"/>
                  </a:moveTo>
                  <a:lnTo>
                    <a:pt x="7" y="9"/>
                  </a:lnTo>
                  <a:lnTo>
                    <a:pt x="7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834" name="Freeform 5618"/>
            <p:cNvSpPr>
              <a:spLocks/>
            </p:cNvSpPr>
            <p:nvPr/>
          </p:nvSpPr>
          <p:spPr bwMode="auto">
            <a:xfrm>
              <a:off x="2910" y="1239"/>
              <a:ext cx="7" cy="9"/>
            </a:xfrm>
            <a:custGeom>
              <a:avLst/>
              <a:gdLst>
                <a:gd name="T0" fmla="*/ 0 w 7"/>
                <a:gd name="T1" fmla="*/ 9 h 9"/>
                <a:gd name="T2" fmla="*/ 7 w 7"/>
                <a:gd name="T3" fmla="*/ 6 h 9"/>
                <a:gd name="T4" fmla="*/ 0 w 7"/>
                <a:gd name="T5" fmla="*/ 0 h 9"/>
                <a:gd name="T6" fmla="*/ 0 w 7"/>
                <a:gd name="T7" fmla="*/ 0 h 9"/>
                <a:gd name="T8" fmla="*/ 0 w 7"/>
                <a:gd name="T9" fmla="*/ 9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0" y="9"/>
                  </a:moveTo>
                  <a:lnTo>
                    <a:pt x="7" y="6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835" name="Freeform 5619"/>
            <p:cNvSpPr>
              <a:spLocks/>
            </p:cNvSpPr>
            <p:nvPr/>
          </p:nvSpPr>
          <p:spPr bwMode="auto">
            <a:xfrm>
              <a:off x="2910" y="1239"/>
              <a:ext cx="10" cy="6"/>
            </a:xfrm>
            <a:custGeom>
              <a:avLst/>
              <a:gdLst>
                <a:gd name="T0" fmla="*/ 7 w 10"/>
                <a:gd name="T1" fmla="*/ 6 h 6"/>
                <a:gd name="T2" fmla="*/ 10 w 10"/>
                <a:gd name="T3" fmla="*/ 0 h 6"/>
                <a:gd name="T4" fmla="*/ 0 w 10"/>
                <a:gd name="T5" fmla="*/ 0 h 6"/>
                <a:gd name="T6" fmla="*/ 0 w 10"/>
                <a:gd name="T7" fmla="*/ 0 h 6"/>
                <a:gd name="T8" fmla="*/ 7 w 10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6"/>
                <a:gd name="T17" fmla="*/ 10 w 10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6">
                  <a:moveTo>
                    <a:pt x="7" y="6"/>
                  </a:moveTo>
                  <a:lnTo>
                    <a:pt x="10" y="0"/>
                  </a:lnTo>
                  <a:lnTo>
                    <a:pt x="0" y="0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836" name="Freeform 5620"/>
            <p:cNvSpPr>
              <a:spLocks/>
            </p:cNvSpPr>
            <p:nvPr/>
          </p:nvSpPr>
          <p:spPr bwMode="auto">
            <a:xfrm>
              <a:off x="2910" y="1232"/>
              <a:ext cx="10" cy="7"/>
            </a:xfrm>
            <a:custGeom>
              <a:avLst/>
              <a:gdLst>
                <a:gd name="T0" fmla="*/ 10 w 10"/>
                <a:gd name="T1" fmla="*/ 7 h 7"/>
                <a:gd name="T2" fmla="*/ 7 w 10"/>
                <a:gd name="T3" fmla="*/ 0 h 7"/>
                <a:gd name="T4" fmla="*/ 0 w 10"/>
                <a:gd name="T5" fmla="*/ 7 h 7"/>
                <a:gd name="T6" fmla="*/ 0 w 10"/>
                <a:gd name="T7" fmla="*/ 7 h 7"/>
                <a:gd name="T8" fmla="*/ 10 w 10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10" y="7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10" y="7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837" name="Freeform 5621"/>
            <p:cNvSpPr>
              <a:spLocks/>
            </p:cNvSpPr>
            <p:nvPr/>
          </p:nvSpPr>
          <p:spPr bwMode="auto">
            <a:xfrm>
              <a:off x="2910" y="1229"/>
              <a:ext cx="7" cy="10"/>
            </a:xfrm>
            <a:custGeom>
              <a:avLst/>
              <a:gdLst>
                <a:gd name="T0" fmla="*/ 7 w 7"/>
                <a:gd name="T1" fmla="*/ 3 h 10"/>
                <a:gd name="T2" fmla="*/ 0 w 7"/>
                <a:gd name="T3" fmla="*/ 0 h 10"/>
                <a:gd name="T4" fmla="*/ 0 w 7"/>
                <a:gd name="T5" fmla="*/ 10 h 10"/>
                <a:gd name="T6" fmla="*/ 0 w 7"/>
                <a:gd name="T7" fmla="*/ 10 h 10"/>
                <a:gd name="T8" fmla="*/ 7 w 7"/>
                <a:gd name="T9" fmla="*/ 3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0"/>
                <a:gd name="T17" fmla="*/ 7 w 7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0">
                  <a:moveTo>
                    <a:pt x="7" y="3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838" name="Freeform 5622"/>
            <p:cNvSpPr>
              <a:spLocks/>
            </p:cNvSpPr>
            <p:nvPr/>
          </p:nvSpPr>
          <p:spPr bwMode="auto">
            <a:xfrm>
              <a:off x="2903" y="1229"/>
              <a:ext cx="7" cy="10"/>
            </a:xfrm>
            <a:custGeom>
              <a:avLst/>
              <a:gdLst>
                <a:gd name="T0" fmla="*/ 7 w 7"/>
                <a:gd name="T1" fmla="*/ 0 h 10"/>
                <a:gd name="T2" fmla="*/ 0 w 7"/>
                <a:gd name="T3" fmla="*/ 3 h 10"/>
                <a:gd name="T4" fmla="*/ 7 w 7"/>
                <a:gd name="T5" fmla="*/ 10 h 10"/>
                <a:gd name="T6" fmla="*/ 7 w 7"/>
                <a:gd name="T7" fmla="*/ 10 h 10"/>
                <a:gd name="T8" fmla="*/ 7 w 7"/>
                <a:gd name="T9" fmla="*/ 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0"/>
                <a:gd name="T17" fmla="*/ 7 w 7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0">
                  <a:moveTo>
                    <a:pt x="7" y="0"/>
                  </a:moveTo>
                  <a:lnTo>
                    <a:pt x="0" y="3"/>
                  </a:lnTo>
                  <a:lnTo>
                    <a:pt x="7" y="1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839" name="Freeform 5623"/>
            <p:cNvSpPr>
              <a:spLocks/>
            </p:cNvSpPr>
            <p:nvPr/>
          </p:nvSpPr>
          <p:spPr bwMode="auto">
            <a:xfrm>
              <a:off x="2901" y="1232"/>
              <a:ext cx="9" cy="7"/>
            </a:xfrm>
            <a:custGeom>
              <a:avLst/>
              <a:gdLst>
                <a:gd name="T0" fmla="*/ 2 w 9"/>
                <a:gd name="T1" fmla="*/ 0 h 7"/>
                <a:gd name="T2" fmla="*/ 0 w 9"/>
                <a:gd name="T3" fmla="*/ 7 h 7"/>
                <a:gd name="T4" fmla="*/ 9 w 9"/>
                <a:gd name="T5" fmla="*/ 7 h 7"/>
                <a:gd name="T6" fmla="*/ 9 w 9"/>
                <a:gd name="T7" fmla="*/ 7 h 7"/>
                <a:gd name="T8" fmla="*/ 2 w 9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7"/>
                <a:gd name="T17" fmla="*/ 9 w 9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7">
                  <a:moveTo>
                    <a:pt x="2" y="0"/>
                  </a:moveTo>
                  <a:lnTo>
                    <a:pt x="0" y="7"/>
                  </a:lnTo>
                  <a:lnTo>
                    <a:pt x="9" y="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0000"/>
            </a:solidFill>
            <a:ln w="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</p:grpSp>
      <p:sp>
        <p:nvSpPr>
          <p:cNvPr id="24581" name="Rectangle 5624"/>
          <p:cNvSpPr>
            <a:spLocks noChangeArrowheads="1"/>
          </p:cNvSpPr>
          <p:nvPr/>
        </p:nvSpPr>
        <p:spPr bwMode="auto">
          <a:xfrm>
            <a:off x="314325" y="452438"/>
            <a:ext cx="81899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24582" name="Rectangle 5625"/>
          <p:cNvSpPr>
            <a:spLocks noChangeArrowheads="1"/>
          </p:cNvSpPr>
          <p:nvPr/>
        </p:nvSpPr>
        <p:spPr bwMode="auto">
          <a:xfrm>
            <a:off x="3122613" y="511175"/>
            <a:ext cx="2660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s-AR" sz="2500">
                <a:solidFill>
                  <a:srgbClr val="008000"/>
                </a:solidFill>
                <a:latin typeface="Arial" pitchFamily="34" charset="0"/>
              </a:rPr>
              <a:t>SEDIMENTACION</a:t>
            </a:r>
            <a:endParaRPr lang="es-AR" sz="2400" b="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24583" name="Rectangle 5626"/>
          <p:cNvSpPr>
            <a:spLocks noChangeArrowheads="1"/>
          </p:cNvSpPr>
          <p:nvPr/>
        </p:nvSpPr>
        <p:spPr bwMode="auto">
          <a:xfrm>
            <a:off x="2454275" y="1042988"/>
            <a:ext cx="3871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s-AR">
                <a:solidFill>
                  <a:srgbClr val="008000"/>
                </a:solidFill>
                <a:latin typeface="Arial" pitchFamily="34" charset="0"/>
              </a:rPr>
              <a:t>SEDIMENTACION CENTRIFUGA</a:t>
            </a:r>
            <a:endParaRPr lang="es-AR" sz="2400" b="0">
              <a:solidFill>
                <a:srgbClr val="008000"/>
              </a:solidFill>
              <a:latin typeface="Times New Roman" pitchFamily="18" charset="0"/>
            </a:endParaRPr>
          </a:p>
        </p:txBody>
      </p:sp>
      <p:grpSp>
        <p:nvGrpSpPr>
          <p:cNvPr id="24584" name="Group 5627"/>
          <p:cNvGrpSpPr>
            <a:grpSpLocks/>
          </p:cNvGrpSpPr>
          <p:nvPr/>
        </p:nvGrpSpPr>
        <p:grpSpPr bwMode="auto">
          <a:xfrm>
            <a:off x="2454275" y="5272088"/>
            <a:ext cx="1296988" cy="177800"/>
            <a:chOff x="1546" y="3321"/>
            <a:chExt cx="817" cy="112"/>
          </a:xfrm>
        </p:grpSpPr>
        <p:sp>
          <p:nvSpPr>
            <p:cNvPr id="24619" name="Line 5628"/>
            <p:cNvSpPr>
              <a:spLocks noChangeShapeType="1"/>
            </p:cNvSpPr>
            <p:nvPr/>
          </p:nvSpPr>
          <p:spPr bwMode="auto">
            <a:xfrm flipH="1">
              <a:off x="1621" y="3383"/>
              <a:ext cx="742" cy="1"/>
            </a:xfrm>
            <a:prstGeom prst="line">
              <a:avLst/>
            </a:prstGeom>
            <a:noFill/>
            <a:ln w="39688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20" name="Freeform 5629"/>
            <p:cNvSpPr>
              <a:spLocks/>
            </p:cNvSpPr>
            <p:nvPr/>
          </p:nvSpPr>
          <p:spPr bwMode="auto">
            <a:xfrm>
              <a:off x="1546" y="3321"/>
              <a:ext cx="99" cy="112"/>
            </a:xfrm>
            <a:custGeom>
              <a:avLst/>
              <a:gdLst>
                <a:gd name="T0" fmla="*/ 99 w 99"/>
                <a:gd name="T1" fmla="*/ 0 h 112"/>
                <a:gd name="T2" fmla="*/ 0 w 99"/>
                <a:gd name="T3" fmla="*/ 62 h 112"/>
                <a:gd name="T4" fmla="*/ 99 w 99"/>
                <a:gd name="T5" fmla="*/ 112 h 112"/>
                <a:gd name="T6" fmla="*/ 99 w 99"/>
                <a:gd name="T7" fmla="*/ 0 h 1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9"/>
                <a:gd name="T13" fmla="*/ 0 h 112"/>
                <a:gd name="T14" fmla="*/ 99 w 99"/>
                <a:gd name="T15" fmla="*/ 112 h 1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9" h="112">
                  <a:moveTo>
                    <a:pt x="99" y="0"/>
                  </a:moveTo>
                  <a:lnTo>
                    <a:pt x="0" y="62"/>
                  </a:lnTo>
                  <a:lnTo>
                    <a:pt x="99" y="112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24585" name="Group 5630"/>
          <p:cNvGrpSpPr>
            <a:grpSpLocks/>
          </p:cNvGrpSpPr>
          <p:nvPr/>
        </p:nvGrpSpPr>
        <p:grpSpPr bwMode="auto">
          <a:xfrm>
            <a:off x="5440363" y="5292725"/>
            <a:ext cx="1374775" cy="176213"/>
            <a:chOff x="3427" y="3334"/>
            <a:chExt cx="866" cy="111"/>
          </a:xfrm>
        </p:grpSpPr>
        <p:sp>
          <p:nvSpPr>
            <p:cNvPr id="24617" name="Line 5631"/>
            <p:cNvSpPr>
              <a:spLocks noChangeShapeType="1"/>
            </p:cNvSpPr>
            <p:nvPr/>
          </p:nvSpPr>
          <p:spPr bwMode="auto">
            <a:xfrm>
              <a:off x="3427" y="3383"/>
              <a:ext cx="792" cy="1"/>
            </a:xfrm>
            <a:prstGeom prst="line">
              <a:avLst/>
            </a:prstGeom>
            <a:noFill/>
            <a:ln w="39688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618" name="Freeform 5632"/>
            <p:cNvSpPr>
              <a:spLocks/>
            </p:cNvSpPr>
            <p:nvPr/>
          </p:nvSpPr>
          <p:spPr bwMode="auto">
            <a:xfrm>
              <a:off x="4194" y="3334"/>
              <a:ext cx="99" cy="111"/>
            </a:xfrm>
            <a:custGeom>
              <a:avLst/>
              <a:gdLst>
                <a:gd name="T0" fmla="*/ 0 w 99"/>
                <a:gd name="T1" fmla="*/ 111 h 111"/>
                <a:gd name="T2" fmla="*/ 99 w 99"/>
                <a:gd name="T3" fmla="*/ 49 h 111"/>
                <a:gd name="T4" fmla="*/ 0 w 99"/>
                <a:gd name="T5" fmla="*/ 0 h 111"/>
                <a:gd name="T6" fmla="*/ 0 w 99"/>
                <a:gd name="T7" fmla="*/ 111 h 1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9"/>
                <a:gd name="T13" fmla="*/ 0 h 111"/>
                <a:gd name="T14" fmla="*/ 99 w 99"/>
                <a:gd name="T15" fmla="*/ 111 h 1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9" h="111">
                  <a:moveTo>
                    <a:pt x="0" y="111"/>
                  </a:moveTo>
                  <a:lnTo>
                    <a:pt x="99" y="49"/>
                  </a:lnTo>
                  <a:lnTo>
                    <a:pt x="0" y="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</p:grpSp>
      <p:sp>
        <p:nvSpPr>
          <p:cNvPr id="24586" name="Rectangle 5633"/>
          <p:cNvSpPr>
            <a:spLocks noChangeArrowheads="1"/>
          </p:cNvSpPr>
          <p:nvPr/>
        </p:nvSpPr>
        <p:spPr bwMode="auto">
          <a:xfrm>
            <a:off x="2906713" y="5527675"/>
            <a:ext cx="3613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24587" name="Rectangle 5634"/>
          <p:cNvSpPr>
            <a:spLocks noChangeArrowheads="1"/>
          </p:cNvSpPr>
          <p:nvPr/>
        </p:nvSpPr>
        <p:spPr bwMode="auto">
          <a:xfrm>
            <a:off x="3005138" y="5586413"/>
            <a:ext cx="35147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s-AR" sz="1600">
                <a:solidFill>
                  <a:srgbClr val="008000"/>
                </a:solidFill>
                <a:latin typeface="Times New Roman" pitchFamily="18" charset="0"/>
              </a:rPr>
              <a:t>Fuerza    </a:t>
            </a:r>
            <a:r>
              <a:rPr lang="es-AR" sz="1200">
                <a:solidFill>
                  <a:srgbClr val="008000"/>
                </a:solidFill>
                <a:latin typeface="Times New Roman" pitchFamily="18" charset="0"/>
              </a:rPr>
              <a:t>                                              </a:t>
            </a:r>
            <a:r>
              <a:rPr lang="es-AR" sz="1600">
                <a:solidFill>
                  <a:srgbClr val="008000"/>
                </a:solidFill>
                <a:latin typeface="Times New Roman" pitchFamily="18" charset="0"/>
              </a:rPr>
              <a:t>Centrífuga</a:t>
            </a:r>
            <a:endParaRPr lang="es-AR" sz="1600" b="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24588" name="Rectangle 5635"/>
          <p:cNvSpPr>
            <a:spLocks noChangeArrowheads="1"/>
          </p:cNvSpPr>
          <p:nvPr/>
        </p:nvSpPr>
        <p:spPr bwMode="auto">
          <a:xfrm>
            <a:off x="6756400" y="5213350"/>
            <a:ext cx="1217613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24589" name="Rectangle 5636"/>
          <p:cNvSpPr>
            <a:spLocks noChangeArrowheads="1"/>
          </p:cNvSpPr>
          <p:nvPr/>
        </p:nvSpPr>
        <p:spPr bwMode="auto">
          <a:xfrm>
            <a:off x="6834188" y="5273675"/>
            <a:ext cx="258092" cy="171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es-AR" sz="1100" dirty="0" smtClean="0">
                <a:solidFill>
                  <a:srgbClr val="FF0000"/>
                </a:solidFill>
                <a:latin typeface="Times New Roman" pitchFamily="18" charset="0"/>
              </a:rPr>
              <a:t>Ac</a:t>
            </a:r>
            <a:endParaRPr lang="es-AR" sz="2400" b="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4590" name="Rectangle 5637"/>
          <p:cNvSpPr>
            <a:spLocks noChangeArrowheads="1"/>
          </p:cNvSpPr>
          <p:nvPr/>
        </p:nvSpPr>
        <p:spPr bwMode="auto">
          <a:xfrm>
            <a:off x="1846263" y="5213350"/>
            <a:ext cx="687387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24591" name="Rectangle 5638"/>
          <p:cNvSpPr>
            <a:spLocks noChangeArrowheads="1"/>
          </p:cNvSpPr>
          <p:nvPr/>
        </p:nvSpPr>
        <p:spPr bwMode="auto">
          <a:xfrm>
            <a:off x="1924050" y="5273675"/>
            <a:ext cx="553037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s-AR" sz="1100" dirty="0">
                <a:solidFill>
                  <a:srgbClr val="FF0000"/>
                </a:solidFill>
                <a:latin typeface="Times New Roman" pitchFamily="18" charset="0"/>
              </a:rPr>
              <a:t>           </a:t>
            </a:r>
            <a:r>
              <a:rPr lang="es-AR" sz="1100" dirty="0" smtClean="0">
                <a:solidFill>
                  <a:srgbClr val="FF0000"/>
                </a:solidFill>
                <a:latin typeface="Times New Roman" pitchFamily="18" charset="0"/>
              </a:rPr>
              <a:t>Ac</a:t>
            </a:r>
            <a:endParaRPr lang="es-AR" sz="2400" b="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24576" name="Group 5639"/>
          <p:cNvGrpSpPr>
            <a:grpSpLocks/>
          </p:cNvGrpSpPr>
          <p:nvPr/>
        </p:nvGrpSpPr>
        <p:grpSpPr bwMode="auto">
          <a:xfrm>
            <a:off x="4143375" y="1455738"/>
            <a:ext cx="923925" cy="5135562"/>
            <a:chOff x="2610" y="917"/>
            <a:chExt cx="582" cy="3235"/>
          </a:xfrm>
        </p:grpSpPr>
        <p:grpSp>
          <p:nvGrpSpPr>
            <p:cNvPr id="24595" name="Group 5640"/>
            <p:cNvGrpSpPr>
              <a:grpSpLocks/>
            </p:cNvGrpSpPr>
            <p:nvPr/>
          </p:nvGrpSpPr>
          <p:grpSpPr bwMode="auto">
            <a:xfrm>
              <a:off x="2610" y="3916"/>
              <a:ext cx="582" cy="236"/>
              <a:chOff x="2610" y="3916"/>
              <a:chExt cx="582" cy="236"/>
            </a:xfrm>
          </p:grpSpPr>
          <p:grpSp>
            <p:nvGrpSpPr>
              <p:cNvPr id="24607" name="Group 5641"/>
              <p:cNvGrpSpPr>
                <a:grpSpLocks/>
              </p:cNvGrpSpPr>
              <p:nvPr/>
            </p:nvGrpSpPr>
            <p:grpSpPr bwMode="auto">
              <a:xfrm>
                <a:off x="2610" y="3916"/>
                <a:ext cx="235" cy="236"/>
                <a:chOff x="2610" y="3916"/>
                <a:chExt cx="235" cy="236"/>
              </a:xfrm>
            </p:grpSpPr>
            <p:sp>
              <p:nvSpPr>
                <p:cNvPr id="24613" name="Freeform 5642"/>
                <p:cNvSpPr>
                  <a:spLocks/>
                </p:cNvSpPr>
                <p:nvPr/>
              </p:nvSpPr>
              <p:spPr bwMode="auto">
                <a:xfrm>
                  <a:off x="2610" y="3916"/>
                  <a:ext cx="235" cy="236"/>
                </a:xfrm>
                <a:custGeom>
                  <a:avLst/>
                  <a:gdLst>
                    <a:gd name="T0" fmla="*/ 2147483647 w 19"/>
                    <a:gd name="T1" fmla="*/ 0 h 19"/>
                    <a:gd name="T2" fmla="*/ 0 w 19"/>
                    <a:gd name="T3" fmla="*/ 2147483647 h 19"/>
                    <a:gd name="T4" fmla="*/ 0 w 19"/>
                    <a:gd name="T5" fmla="*/ 2147483647 h 19"/>
                    <a:gd name="T6" fmla="*/ 2147483647 w 19"/>
                    <a:gd name="T7" fmla="*/ 2147483647 h 19"/>
                    <a:gd name="T8" fmla="*/ 2147483647 w 19"/>
                    <a:gd name="T9" fmla="*/ 2147483647 h 19"/>
                    <a:gd name="T10" fmla="*/ 2147483647 w 19"/>
                    <a:gd name="T11" fmla="*/ 2147483647 h 19"/>
                    <a:gd name="T12" fmla="*/ 2147483647 w 19"/>
                    <a:gd name="T13" fmla="*/ 2147483647 h 19"/>
                    <a:gd name="T14" fmla="*/ 2147483647 w 19"/>
                    <a:gd name="T15" fmla="*/ 2147483647 h 19"/>
                    <a:gd name="T16" fmla="*/ 2147483647 w 19"/>
                    <a:gd name="T17" fmla="*/ 2147483647 h 19"/>
                    <a:gd name="T18" fmla="*/ 2147483647 w 19"/>
                    <a:gd name="T19" fmla="*/ 2147483647 h 19"/>
                    <a:gd name="T20" fmla="*/ 2147483647 w 19"/>
                    <a:gd name="T21" fmla="*/ 2147483647 h 19"/>
                    <a:gd name="T22" fmla="*/ 2147483647 w 19"/>
                    <a:gd name="T23" fmla="*/ 0 h 1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9"/>
                    <a:gd name="T37" fmla="*/ 0 h 19"/>
                    <a:gd name="T38" fmla="*/ 19 w 19"/>
                    <a:gd name="T39" fmla="*/ 19 h 1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9" h="19">
                      <a:moveTo>
                        <a:pt x="19" y="0"/>
                      </a:moveTo>
                      <a:cubicBezTo>
                        <a:pt x="9" y="0"/>
                        <a:pt x="0" y="3"/>
                        <a:pt x="0" y="7"/>
                      </a:cubicBezTo>
                      <a:lnTo>
                        <a:pt x="0" y="11"/>
                      </a:lnTo>
                      <a:cubicBezTo>
                        <a:pt x="0" y="14"/>
                        <a:pt x="5" y="16"/>
                        <a:pt x="13" y="17"/>
                      </a:cubicBezTo>
                      <a:lnTo>
                        <a:pt x="13" y="19"/>
                      </a:lnTo>
                      <a:lnTo>
                        <a:pt x="19" y="16"/>
                      </a:lnTo>
                      <a:lnTo>
                        <a:pt x="13" y="12"/>
                      </a:lnTo>
                      <a:lnTo>
                        <a:pt x="13" y="13"/>
                      </a:lnTo>
                      <a:cubicBezTo>
                        <a:pt x="7" y="13"/>
                        <a:pt x="2" y="11"/>
                        <a:pt x="1" y="9"/>
                      </a:cubicBezTo>
                      <a:cubicBezTo>
                        <a:pt x="3" y="6"/>
                        <a:pt x="11" y="4"/>
                        <a:pt x="19" y="4"/>
                      </a:cubicBez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CC99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  <p:sp>
              <p:nvSpPr>
                <p:cNvPr id="24614" name="Freeform 5643"/>
                <p:cNvSpPr>
                  <a:spLocks/>
                </p:cNvSpPr>
                <p:nvPr/>
              </p:nvSpPr>
              <p:spPr bwMode="auto">
                <a:xfrm>
                  <a:off x="2610" y="3916"/>
                  <a:ext cx="235" cy="112"/>
                </a:xfrm>
                <a:custGeom>
                  <a:avLst/>
                  <a:gdLst>
                    <a:gd name="T0" fmla="*/ 2147483647 w 19"/>
                    <a:gd name="T1" fmla="*/ 0 h 9"/>
                    <a:gd name="T2" fmla="*/ 0 w 19"/>
                    <a:gd name="T3" fmla="*/ 2147483647 h 9"/>
                    <a:gd name="T4" fmla="*/ 2147483647 w 19"/>
                    <a:gd name="T5" fmla="*/ 2147483647 h 9"/>
                    <a:gd name="T6" fmla="*/ 2147483647 w 19"/>
                    <a:gd name="T7" fmla="*/ 2147483647 h 9"/>
                    <a:gd name="T8" fmla="*/ 2147483647 w 19"/>
                    <a:gd name="T9" fmla="*/ 2147483647 h 9"/>
                    <a:gd name="T10" fmla="*/ 2147483647 w 19"/>
                    <a:gd name="T11" fmla="*/ 0 h 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"/>
                    <a:gd name="T19" fmla="*/ 0 h 9"/>
                    <a:gd name="T20" fmla="*/ 19 w 19"/>
                    <a:gd name="T21" fmla="*/ 9 h 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" h="9">
                      <a:moveTo>
                        <a:pt x="19" y="0"/>
                      </a:moveTo>
                      <a:cubicBezTo>
                        <a:pt x="9" y="0"/>
                        <a:pt x="0" y="3"/>
                        <a:pt x="0" y="7"/>
                      </a:cubicBezTo>
                      <a:cubicBezTo>
                        <a:pt x="0" y="8"/>
                        <a:pt x="0" y="8"/>
                        <a:pt x="1" y="9"/>
                      </a:cubicBezTo>
                      <a:cubicBezTo>
                        <a:pt x="3" y="6"/>
                        <a:pt x="11" y="4"/>
                        <a:pt x="19" y="4"/>
                      </a:cubicBez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A47BC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  <p:sp>
              <p:nvSpPr>
                <p:cNvPr id="24615" name="Freeform 5644"/>
                <p:cNvSpPr>
                  <a:spLocks/>
                </p:cNvSpPr>
                <p:nvPr/>
              </p:nvSpPr>
              <p:spPr bwMode="auto">
                <a:xfrm>
                  <a:off x="2610" y="3916"/>
                  <a:ext cx="235" cy="236"/>
                </a:xfrm>
                <a:custGeom>
                  <a:avLst/>
                  <a:gdLst>
                    <a:gd name="T0" fmla="*/ 2147483647 w 19"/>
                    <a:gd name="T1" fmla="*/ 0 h 19"/>
                    <a:gd name="T2" fmla="*/ 0 w 19"/>
                    <a:gd name="T3" fmla="*/ 2147483647 h 19"/>
                    <a:gd name="T4" fmla="*/ 0 w 19"/>
                    <a:gd name="T5" fmla="*/ 2147483647 h 19"/>
                    <a:gd name="T6" fmla="*/ 2147483647 w 19"/>
                    <a:gd name="T7" fmla="*/ 2147483647 h 19"/>
                    <a:gd name="T8" fmla="*/ 2147483647 w 19"/>
                    <a:gd name="T9" fmla="*/ 2147483647 h 19"/>
                    <a:gd name="T10" fmla="*/ 2147483647 w 19"/>
                    <a:gd name="T11" fmla="*/ 2147483647 h 19"/>
                    <a:gd name="T12" fmla="*/ 2147483647 w 19"/>
                    <a:gd name="T13" fmla="*/ 2147483647 h 19"/>
                    <a:gd name="T14" fmla="*/ 2147483647 w 19"/>
                    <a:gd name="T15" fmla="*/ 2147483647 h 19"/>
                    <a:gd name="T16" fmla="*/ 2147483647 w 19"/>
                    <a:gd name="T17" fmla="*/ 2147483647 h 19"/>
                    <a:gd name="T18" fmla="*/ 2147483647 w 19"/>
                    <a:gd name="T19" fmla="*/ 2147483647 h 19"/>
                    <a:gd name="T20" fmla="*/ 2147483647 w 19"/>
                    <a:gd name="T21" fmla="*/ 2147483647 h 19"/>
                    <a:gd name="T22" fmla="*/ 2147483647 w 19"/>
                    <a:gd name="T23" fmla="*/ 0 h 1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9"/>
                    <a:gd name="T37" fmla="*/ 0 h 19"/>
                    <a:gd name="T38" fmla="*/ 19 w 19"/>
                    <a:gd name="T39" fmla="*/ 19 h 1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9" h="19">
                      <a:moveTo>
                        <a:pt x="19" y="0"/>
                      </a:moveTo>
                      <a:cubicBezTo>
                        <a:pt x="9" y="0"/>
                        <a:pt x="0" y="3"/>
                        <a:pt x="0" y="7"/>
                      </a:cubicBezTo>
                      <a:lnTo>
                        <a:pt x="0" y="11"/>
                      </a:lnTo>
                      <a:cubicBezTo>
                        <a:pt x="0" y="14"/>
                        <a:pt x="5" y="16"/>
                        <a:pt x="13" y="17"/>
                      </a:cubicBezTo>
                      <a:lnTo>
                        <a:pt x="13" y="19"/>
                      </a:lnTo>
                      <a:lnTo>
                        <a:pt x="19" y="16"/>
                      </a:lnTo>
                      <a:lnTo>
                        <a:pt x="13" y="12"/>
                      </a:lnTo>
                      <a:lnTo>
                        <a:pt x="13" y="13"/>
                      </a:lnTo>
                      <a:cubicBezTo>
                        <a:pt x="7" y="13"/>
                        <a:pt x="2" y="11"/>
                        <a:pt x="1" y="9"/>
                      </a:cubicBezTo>
                      <a:cubicBezTo>
                        <a:pt x="3" y="6"/>
                        <a:pt x="11" y="4"/>
                        <a:pt x="19" y="4"/>
                      </a:cubicBezTo>
                      <a:lnTo>
                        <a:pt x="19" y="0"/>
                      </a:lnTo>
                      <a:close/>
                    </a:path>
                  </a:pathLst>
                </a:custGeom>
                <a:noFill/>
                <a:ln w="19050" cap="rnd">
                  <a:solidFill>
                    <a:srgbClr val="CCE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  <p:sp>
              <p:nvSpPr>
                <p:cNvPr id="24616" name="Freeform 5645"/>
                <p:cNvSpPr>
                  <a:spLocks/>
                </p:cNvSpPr>
                <p:nvPr/>
              </p:nvSpPr>
              <p:spPr bwMode="auto">
                <a:xfrm>
                  <a:off x="2610" y="4003"/>
                  <a:ext cx="13" cy="25"/>
                </a:xfrm>
                <a:custGeom>
                  <a:avLst/>
                  <a:gdLst>
                    <a:gd name="T0" fmla="*/ 0 w 1"/>
                    <a:gd name="T1" fmla="*/ 0 h 2"/>
                    <a:gd name="T2" fmla="*/ 2147483647 w 1"/>
                    <a:gd name="T3" fmla="*/ 2147483647 h 2"/>
                    <a:gd name="T4" fmla="*/ 0 60000 65536"/>
                    <a:gd name="T5" fmla="*/ 0 60000 65536"/>
                    <a:gd name="T6" fmla="*/ 0 w 1"/>
                    <a:gd name="T7" fmla="*/ 0 h 2"/>
                    <a:gd name="T8" fmla="*/ 1 w 1"/>
                    <a:gd name="T9" fmla="*/ 2 h 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" h="2">
                      <a:moveTo>
                        <a:pt x="0" y="0"/>
                      </a:moveTo>
                      <a:cubicBezTo>
                        <a:pt x="0" y="1"/>
                        <a:pt x="0" y="1"/>
                        <a:pt x="1" y="2"/>
                      </a:cubicBezTo>
                    </a:path>
                  </a:pathLst>
                </a:custGeom>
                <a:noFill/>
                <a:ln w="19050" cap="rnd">
                  <a:solidFill>
                    <a:srgbClr val="CCE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</p:grpSp>
          <p:grpSp>
            <p:nvGrpSpPr>
              <p:cNvPr id="24608" name="Group 5646"/>
              <p:cNvGrpSpPr>
                <a:grpSpLocks/>
              </p:cNvGrpSpPr>
              <p:nvPr/>
            </p:nvGrpSpPr>
            <p:grpSpPr bwMode="auto">
              <a:xfrm>
                <a:off x="2944" y="3916"/>
                <a:ext cx="248" cy="198"/>
                <a:chOff x="2944" y="3916"/>
                <a:chExt cx="248" cy="198"/>
              </a:xfrm>
            </p:grpSpPr>
            <p:sp>
              <p:nvSpPr>
                <p:cNvPr id="24609" name="Freeform 5647"/>
                <p:cNvSpPr>
                  <a:spLocks/>
                </p:cNvSpPr>
                <p:nvPr/>
              </p:nvSpPr>
              <p:spPr bwMode="auto">
                <a:xfrm>
                  <a:off x="2944" y="3916"/>
                  <a:ext cx="248" cy="198"/>
                </a:xfrm>
                <a:custGeom>
                  <a:avLst/>
                  <a:gdLst>
                    <a:gd name="T0" fmla="*/ 0 w 20"/>
                    <a:gd name="T1" fmla="*/ 2147483647 h 16"/>
                    <a:gd name="T2" fmla="*/ 2147483647 w 20"/>
                    <a:gd name="T3" fmla="*/ 2147483647 h 16"/>
                    <a:gd name="T4" fmla="*/ 2147483647 w 20"/>
                    <a:gd name="T5" fmla="*/ 2147483647 h 16"/>
                    <a:gd name="T6" fmla="*/ 2147483647 w 20"/>
                    <a:gd name="T7" fmla="*/ 2147483647 h 16"/>
                    <a:gd name="T8" fmla="*/ 2147483647 w 20"/>
                    <a:gd name="T9" fmla="*/ 0 h 16"/>
                    <a:gd name="T10" fmla="*/ 0 w 20"/>
                    <a:gd name="T11" fmla="*/ 2147483647 h 16"/>
                    <a:gd name="T12" fmla="*/ 2147483647 w 20"/>
                    <a:gd name="T13" fmla="*/ 2147483647 h 16"/>
                    <a:gd name="T14" fmla="*/ 2147483647 w 20"/>
                    <a:gd name="T15" fmla="*/ 2147483647 h 16"/>
                    <a:gd name="T16" fmla="*/ 2147483647 w 20"/>
                    <a:gd name="T17" fmla="*/ 2147483647 h 16"/>
                    <a:gd name="T18" fmla="*/ 2147483647 w 20"/>
                    <a:gd name="T19" fmla="*/ 2147483647 h 16"/>
                    <a:gd name="T20" fmla="*/ 0 w 20"/>
                    <a:gd name="T21" fmla="*/ 2147483647 h 16"/>
                    <a:gd name="T22" fmla="*/ 0 w 20"/>
                    <a:gd name="T23" fmla="*/ 2147483647 h 1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0"/>
                    <a:gd name="T37" fmla="*/ 0 h 16"/>
                    <a:gd name="T38" fmla="*/ 20 w 20"/>
                    <a:gd name="T39" fmla="*/ 16 h 1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0" h="16">
                      <a:moveTo>
                        <a:pt x="0" y="16"/>
                      </a:moveTo>
                      <a:cubicBezTo>
                        <a:pt x="11" y="16"/>
                        <a:pt x="20" y="13"/>
                        <a:pt x="20" y="10"/>
                      </a:cubicBezTo>
                      <a:lnTo>
                        <a:pt x="20" y="7"/>
                      </a:lnTo>
                      <a:cubicBezTo>
                        <a:pt x="20" y="5"/>
                        <a:pt x="14" y="3"/>
                        <a:pt x="7" y="2"/>
                      </a:cubicBezTo>
                      <a:lnTo>
                        <a:pt x="7" y="0"/>
                      </a:lnTo>
                      <a:lnTo>
                        <a:pt x="0" y="3"/>
                      </a:lnTo>
                      <a:lnTo>
                        <a:pt x="7" y="7"/>
                      </a:lnTo>
                      <a:lnTo>
                        <a:pt x="7" y="5"/>
                      </a:lnTo>
                      <a:cubicBezTo>
                        <a:pt x="13" y="6"/>
                        <a:pt x="17" y="7"/>
                        <a:pt x="19" y="9"/>
                      </a:cubicBezTo>
                      <a:cubicBezTo>
                        <a:pt x="16" y="11"/>
                        <a:pt x="9" y="13"/>
                        <a:pt x="0" y="13"/>
                      </a:cubicBez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CC99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  <p:sp>
              <p:nvSpPr>
                <p:cNvPr id="24610" name="Freeform 5648"/>
                <p:cNvSpPr>
                  <a:spLocks/>
                </p:cNvSpPr>
                <p:nvPr/>
              </p:nvSpPr>
              <p:spPr bwMode="auto">
                <a:xfrm>
                  <a:off x="2944" y="4028"/>
                  <a:ext cx="248" cy="86"/>
                </a:xfrm>
                <a:custGeom>
                  <a:avLst/>
                  <a:gdLst>
                    <a:gd name="T0" fmla="*/ 0 w 20"/>
                    <a:gd name="T1" fmla="*/ 2147483647 h 7"/>
                    <a:gd name="T2" fmla="*/ 2147483647 w 20"/>
                    <a:gd name="T3" fmla="*/ 2147483647 h 7"/>
                    <a:gd name="T4" fmla="*/ 2147483647 w 20"/>
                    <a:gd name="T5" fmla="*/ 0 h 7"/>
                    <a:gd name="T6" fmla="*/ 2147483647 w 20"/>
                    <a:gd name="T7" fmla="*/ 0 h 7"/>
                    <a:gd name="T8" fmla="*/ 0 w 20"/>
                    <a:gd name="T9" fmla="*/ 2147483647 h 7"/>
                    <a:gd name="T10" fmla="*/ 0 w 20"/>
                    <a:gd name="T11" fmla="*/ 2147483647 h 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"/>
                    <a:gd name="T19" fmla="*/ 0 h 7"/>
                    <a:gd name="T20" fmla="*/ 20 w 20"/>
                    <a:gd name="T21" fmla="*/ 7 h 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" h="7">
                      <a:moveTo>
                        <a:pt x="0" y="7"/>
                      </a:moveTo>
                      <a:cubicBezTo>
                        <a:pt x="11" y="7"/>
                        <a:pt x="20" y="4"/>
                        <a:pt x="20" y="1"/>
                      </a:cubicBezTo>
                      <a:cubicBezTo>
                        <a:pt x="20" y="1"/>
                        <a:pt x="19" y="0"/>
                        <a:pt x="19" y="0"/>
                      </a:cubicBezTo>
                      <a:cubicBezTo>
                        <a:pt x="16" y="2"/>
                        <a:pt x="9" y="4"/>
                        <a:pt x="0" y="4"/>
                      </a:cubicBez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A47BC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  <p:sp>
              <p:nvSpPr>
                <p:cNvPr id="24611" name="Freeform 5649"/>
                <p:cNvSpPr>
                  <a:spLocks/>
                </p:cNvSpPr>
                <p:nvPr/>
              </p:nvSpPr>
              <p:spPr bwMode="auto">
                <a:xfrm>
                  <a:off x="2944" y="3916"/>
                  <a:ext cx="248" cy="198"/>
                </a:xfrm>
                <a:custGeom>
                  <a:avLst/>
                  <a:gdLst>
                    <a:gd name="T0" fmla="*/ 0 w 20"/>
                    <a:gd name="T1" fmla="*/ 2147483647 h 16"/>
                    <a:gd name="T2" fmla="*/ 2147483647 w 20"/>
                    <a:gd name="T3" fmla="*/ 2147483647 h 16"/>
                    <a:gd name="T4" fmla="*/ 2147483647 w 20"/>
                    <a:gd name="T5" fmla="*/ 2147483647 h 16"/>
                    <a:gd name="T6" fmla="*/ 2147483647 w 20"/>
                    <a:gd name="T7" fmla="*/ 2147483647 h 16"/>
                    <a:gd name="T8" fmla="*/ 2147483647 w 20"/>
                    <a:gd name="T9" fmla="*/ 0 h 16"/>
                    <a:gd name="T10" fmla="*/ 0 w 20"/>
                    <a:gd name="T11" fmla="*/ 2147483647 h 16"/>
                    <a:gd name="T12" fmla="*/ 2147483647 w 20"/>
                    <a:gd name="T13" fmla="*/ 2147483647 h 16"/>
                    <a:gd name="T14" fmla="*/ 2147483647 w 20"/>
                    <a:gd name="T15" fmla="*/ 2147483647 h 16"/>
                    <a:gd name="T16" fmla="*/ 2147483647 w 20"/>
                    <a:gd name="T17" fmla="*/ 2147483647 h 16"/>
                    <a:gd name="T18" fmla="*/ 2147483647 w 20"/>
                    <a:gd name="T19" fmla="*/ 2147483647 h 16"/>
                    <a:gd name="T20" fmla="*/ 0 w 20"/>
                    <a:gd name="T21" fmla="*/ 2147483647 h 16"/>
                    <a:gd name="T22" fmla="*/ 0 w 20"/>
                    <a:gd name="T23" fmla="*/ 2147483647 h 1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0"/>
                    <a:gd name="T37" fmla="*/ 0 h 16"/>
                    <a:gd name="T38" fmla="*/ 20 w 20"/>
                    <a:gd name="T39" fmla="*/ 16 h 1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0" h="16">
                      <a:moveTo>
                        <a:pt x="0" y="16"/>
                      </a:moveTo>
                      <a:cubicBezTo>
                        <a:pt x="11" y="16"/>
                        <a:pt x="20" y="13"/>
                        <a:pt x="20" y="10"/>
                      </a:cubicBezTo>
                      <a:lnTo>
                        <a:pt x="20" y="7"/>
                      </a:lnTo>
                      <a:cubicBezTo>
                        <a:pt x="20" y="5"/>
                        <a:pt x="14" y="3"/>
                        <a:pt x="7" y="2"/>
                      </a:cubicBezTo>
                      <a:lnTo>
                        <a:pt x="7" y="0"/>
                      </a:lnTo>
                      <a:lnTo>
                        <a:pt x="0" y="3"/>
                      </a:lnTo>
                      <a:lnTo>
                        <a:pt x="7" y="7"/>
                      </a:lnTo>
                      <a:lnTo>
                        <a:pt x="7" y="5"/>
                      </a:lnTo>
                      <a:cubicBezTo>
                        <a:pt x="13" y="6"/>
                        <a:pt x="17" y="7"/>
                        <a:pt x="19" y="9"/>
                      </a:cubicBezTo>
                      <a:cubicBezTo>
                        <a:pt x="16" y="11"/>
                        <a:pt x="9" y="13"/>
                        <a:pt x="0" y="13"/>
                      </a:cubicBezTo>
                      <a:lnTo>
                        <a:pt x="0" y="16"/>
                      </a:lnTo>
                      <a:close/>
                    </a:path>
                  </a:pathLst>
                </a:custGeom>
                <a:noFill/>
                <a:ln w="19050" cap="rnd">
                  <a:solidFill>
                    <a:srgbClr val="CCE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  <p:sp>
              <p:nvSpPr>
                <p:cNvPr id="24612" name="Freeform 5650"/>
                <p:cNvSpPr>
                  <a:spLocks/>
                </p:cNvSpPr>
                <p:nvPr/>
              </p:nvSpPr>
              <p:spPr bwMode="auto">
                <a:xfrm>
                  <a:off x="3179" y="4028"/>
                  <a:ext cx="13" cy="12"/>
                </a:xfrm>
                <a:custGeom>
                  <a:avLst/>
                  <a:gdLst>
                    <a:gd name="T0" fmla="*/ 2147483647 w 1"/>
                    <a:gd name="T1" fmla="*/ 2147483647 h 1"/>
                    <a:gd name="T2" fmla="*/ 0 w 1"/>
                    <a:gd name="T3" fmla="*/ 0 h 1"/>
                    <a:gd name="T4" fmla="*/ 0 60000 65536"/>
                    <a:gd name="T5" fmla="*/ 0 60000 65536"/>
                    <a:gd name="T6" fmla="*/ 0 w 1"/>
                    <a:gd name="T7" fmla="*/ 0 h 1"/>
                    <a:gd name="T8" fmla="*/ 1 w 1"/>
                    <a:gd name="T9" fmla="*/ 1 h 1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" h="1">
                      <a:moveTo>
                        <a:pt x="1" y="1"/>
                      </a:moveTo>
                      <a:cubicBezTo>
                        <a:pt x="1" y="1"/>
                        <a:pt x="0" y="0"/>
                        <a:pt x="0" y="0"/>
                      </a:cubicBezTo>
                    </a:path>
                  </a:pathLst>
                </a:custGeom>
                <a:noFill/>
                <a:ln w="19050" cap="rnd">
                  <a:solidFill>
                    <a:srgbClr val="CCE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</p:grpSp>
        </p:grpSp>
        <p:grpSp>
          <p:nvGrpSpPr>
            <p:cNvPr id="24596" name="Group 5651"/>
            <p:cNvGrpSpPr>
              <a:grpSpLocks/>
            </p:cNvGrpSpPr>
            <p:nvPr/>
          </p:nvGrpSpPr>
          <p:grpSpPr bwMode="auto">
            <a:xfrm>
              <a:off x="2610" y="917"/>
              <a:ext cx="582" cy="236"/>
              <a:chOff x="2610" y="917"/>
              <a:chExt cx="582" cy="236"/>
            </a:xfrm>
          </p:grpSpPr>
          <p:grpSp>
            <p:nvGrpSpPr>
              <p:cNvPr id="24597" name="Group 5652"/>
              <p:cNvGrpSpPr>
                <a:grpSpLocks/>
              </p:cNvGrpSpPr>
              <p:nvPr/>
            </p:nvGrpSpPr>
            <p:grpSpPr bwMode="auto">
              <a:xfrm>
                <a:off x="2610" y="917"/>
                <a:ext cx="235" cy="236"/>
                <a:chOff x="2610" y="917"/>
                <a:chExt cx="235" cy="236"/>
              </a:xfrm>
            </p:grpSpPr>
            <p:sp>
              <p:nvSpPr>
                <p:cNvPr id="24603" name="Freeform 5653"/>
                <p:cNvSpPr>
                  <a:spLocks/>
                </p:cNvSpPr>
                <p:nvPr/>
              </p:nvSpPr>
              <p:spPr bwMode="auto">
                <a:xfrm>
                  <a:off x="2610" y="917"/>
                  <a:ext cx="235" cy="236"/>
                </a:xfrm>
                <a:custGeom>
                  <a:avLst/>
                  <a:gdLst>
                    <a:gd name="T0" fmla="*/ 2147483647 w 19"/>
                    <a:gd name="T1" fmla="*/ 0 h 19"/>
                    <a:gd name="T2" fmla="*/ 0 w 19"/>
                    <a:gd name="T3" fmla="*/ 2147483647 h 19"/>
                    <a:gd name="T4" fmla="*/ 0 w 19"/>
                    <a:gd name="T5" fmla="*/ 2147483647 h 19"/>
                    <a:gd name="T6" fmla="*/ 2147483647 w 19"/>
                    <a:gd name="T7" fmla="*/ 2147483647 h 19"/>
                    <a:gd name="T8" fmla="*/ 2147483647 w 19"/>
                    <a:gd name="T9" fmla="*/ 2147483647 h 19"/>
                    <a:gd name="T10" fmla="*/ 2147483647 w 19"/>
                    <a:gd name="T11" fmla="*/ 2147483647 h 19"/>
                    <a:gd name="T12" fmla="*/ 2147483647 w 19"/>
                    <a:gd name="T13" fmla="*/ 2147483647 h 19"/>
                    <a:gd name="T14" fmla="*/ 2147483647 w 19"/>
                    <a:gd name="T15" fmla="*/ 2147483647 h 19"/>
                    <a:gd name="T16" fmla="*/ 2147483647 w 19"/>
                    <a:gd name="T17" fmla="*/ 2147483647 h 19"/>
                    <a:gd name="T18" fmla="*/ 2147483647 w 19"/>
                    <a:gd name="T19" fmla="*/ 2147483647 h 19"/>
                    <a:gd name="T20" fmla="*/ 2147483647 w 19"/>
                    <a:gd name="T21" fmla="*/ 2147483647 h 19"/>
                    <a:gd name="T22" fmla="*/ 2147483647 w 19"/>
                    <a:gd name="T23" fmla="*/ 0 h 1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9"/>
                    <a:gd name="T37" fmla="*/ 0 h 19"/>
                    <a:gd name="T38" fmla="*/ 19 w 19"/>
                    <a:gd name="T39" fmla="*/ 19 h 1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9" h="19">
                      <a:moveTo>
                        <a:pt x="19" y="0"/>
                      </a:moveTo>
                      <a:cubicBezTo>
                        <a:pt x="9" y="0"/>
                        <a:pt x="0" y="3"/>
                        <a:pt x="0" y="7"/>
                      </a:cubicBezTo>
                      <a:lnTo>
                        <a:pt x="0" y="11"/>
                      </a:lnTo>
                      <a:cubicBezTo>
                        <a:pt x="0" y="14"/>
                        <a:pt x="5" y="16"/>
                        <a:pt x="13" y="17"/>
                      </a:cubicBezTo>
                      <a:lnTo>
                        <a:pt x="13" y="19"/>
                      </a:lnTo>
                      <a:lnTo>
                        <a:pt x="19" y="16"/>
                      </a:lnTo>
                      <a:lnTo>
                        <a:pt x="13" y="11"/>
                      </a:lnTo>
                      <a:lnTo>
                        <a:pt x="13" y="13"/>
                      </a:lnTo>
                      <a:cubicBezTo>
                        <a:pt x="7" y="13"/>
                        <a:pt x="2" y="11"/>
                        <a:pt x="1" y="9"/>
                      </a:cubicBezTo>
                      <a:cubicBezTo>
                        <a:pt x="3" y="6"/>
                        <a:pt x="11" y="4"/>
                        <a:pt x="19" y="4"/>
                      </a:cubicBez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CC99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  <p:sp>
              <p:nvSpPr>
                <p:cNvPr id="24604" name="Freeform 5654"/>
                <p:cNvSpPr>
                  <a:spLocks/>
                </p:cNvSpPr>
                <p:nvPr/>
              </p:nvSpPr>
              <p:spPr bwMode="auto">
                <a:xfrm>
                  <a:off x="2610" y="917"/>
                  <a:ext cx="235" cy="112"/>
                </a:xfrm>
                <a:custGeom>
                  <a:avLst/>
                  <a:gdLst>
                    <a:gd name="T0" fmla="*/ 2147483647 w 19"/>
                    <a:gd name="T1" fmla="*/ 0 h 9"/>
                    <a:gd name="T2" fmla="*/ 0 w 19"/>
                    <a:gd name="T3" fmla="*/ 2147483647 h 9"/>
                    <a:gd name="T4" fmla="*/ 2147483647 w 19"/>
                    <a:gd name="T5" fmla="*/ 2147483647 h 9"/>
                    <a:gd name="T6" fmla="*/ 2147483647 w 19"/>
                    <a:gd name="T7" fmla="*/ 2147483647 h 9"/>
                    <a:gd name="T8" fmla="*/ 2147483647 w 19"/>
                    <a:gd name="T9" fmla="*/ 2147483647 h 9"/>
                    <a:gd name="T10" fmla="*/ 2147483647 w 19"/>
                    <a:gd name="T11" fmla="*/ 0 h 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"/>
                    <a:gd name="T19" fmla="*/ 0 h 9"/>
                    <a:gd name="T20" fmla="*/ 19 w 19"/>
                    <a:gd name="T21" fmla="*/ 9 h 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" h="9">
                      <a:moveTo>
                        <a:pt x="19" y="0"/>
                      </a:moveTo>
                      <a:cubicBezTo>
                        <a:pt x="9" y="0"/>
                        <a:pt x="0" y="3"/>
                        <a:pt x="0" y="7"/>
                      </a:cubicBezTo>
                      <a:cubicBezTo>
                        <a:pt x="0" y="8"/>
                        <a:pt x="0" y="8"/>
                        <a:pt x="1" y="9"/>
                      </a:cubicBezTo>
                      <a:cubicBezTo>
                        <a:pt x="3" y="6"/>
                        <a:pt x="11" y="4"/>
                        <a:pt x="19" y="4"/>
                      </a:cubicBez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A47BC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  <p:sp>
              <p:nvSpPr>
                <p:cNvPr id="24605" name="Freeform 5655"/>
                <p:cNvSpPr>
                  <a:spLocks/>
                </p:cNvSpPr>
                <p:nvPr/>
              </p:nvSpPr>
              <p:spPr bwMode="auto">
                <a:xfrm>
                  <a:off x="2610" y="917"/>
                  <a:ext cx="235" cy="236"/>
                </a:xfrm>
                <a:custGeom>
                  <a:avLst/>
                  <a:gdLst>
                    <a:gd name="T0" fmla="*/ 2147483647 w 19"/>
                    <a:gd name="T1" fmla="*/ 0 h 19"/>
                    <a:gd name="T2" fmla="*/ 0 w 19"/>
                    <a:gd name="T3" fmla="*/ 2147483647 h 19"/>
                    <a:gd name="T4" fmla="*/ 0 w 19"/>
                    <a:gd name="T5" fmla="*/ 2147483647 h 19"/>
                    <a:gd name="T6" fmla="*/ 2147483647 w 19"/>
                    <a:gd name="T7" fmla="*/ 2147483647 h 19"/>
                    <a:gd name="T8" fmla="*/ 2147483647 w 19"/>
                    <a:gd name="T9" fmla="*/ 2147483647 h 19"/>
                    <a:gd name="T10" fmla="*/ 2147483647 w 19"/>
                    <a:gd name="T11" fmla="*/ 2147483647 h 19"/>
                    <a:gd name="T12" fmla="*/ 2147483647 w 19"/>
                    <a:gd name="T13" fmla="*/ 2147483647 h 19"/>
                    <a:gd name="T14" fmla="*/ 2147483647 w 19"/>
                    <a:gd name="T15" fmla="*/ 2147483647 h 19"/>
                    <a:gd name="T16" fmla="*/ 2147483647 w 19"/>
                    <a:gd name="T17" fmla="*/ 2147483647 h 19"/>
                    <a:gd name="T18" fmla="*/ 2147483647 w 19"/>
                    <a:gd name="T19" fmla="*/ 2147483647 h 19"/>
                    <a:gd name="T20" fmla="*/ 2147483647 w 19"/>
                    <a:gd name="T21" fmla="*/ 2147483647 h 19"/>
                    <a:gd name="T22" fmla="*/ 2147483647 w 19"/>
                    <a:gd name="T23" fmla="*/ 0 h 1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9"/>
                    <a:gd name="T37" fmla="*/ 0 h 19"/>
                    <a:gd name="T38" fmla="*/ 19 w 19"/>
                    <a:gd name="T39" fmla="*/ 19 h 1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9" h="19">
                      <a:moveTo>
                        <a:pt x="19" y="0"/>
                      </a:moveTo>
                      <a:cubicBezTo>
                        <a:pt x="9" y="0"/>
                        <a:pt x="0" y="3"/>
                        <a:pt x="0" y="7"/>
                      </a:cubicBezTo>
                      <a:lnTo>
                        <a:pt x="0" y="11"/>
                      </a:lnTo>
                      <a:cubicBezTo>
                        <a:pt x="0" y="14"/>
                        <a:pt x="5" y="16"/>
                        <a:pt x="13" y="17"/>
                      </a:cubicBezTo>
                      <a:lnTo>
                        <a:pt x="13" y="19"/>
                      </a:lnTo>
                      <a:lnTo>
                        <a:pt x="19" y="16"/>
                      </a:lnTo>
                      <a:lnTo>
                        <a:pt x="13" y="11"/>
                      </a:lnTo>
                      <a:lnTo>
                        <a:pt x="13" y="13"/>
                      </a:lnTo>
                      <a:cubicBezTo>
                        <a:pt x="7" y="13"/>
                        <a:pt x="2" y="11"/>
                        <a:pt x="1" y="9"/>
                      </a:cubicBezTo>
                      <a:cubicBezTo>
                        <a:pt x="3" y="6"/>
                        <a:pt x="11" y="4"/>
                        <a:pt x="19" y="4"/>
                      </a:cubicBezTo>
                      <a:lnTo>
                        <a:pt x="19" y="0"/>
                      </a:lnTo>
                      <a:close/>
                    </a:path>
                  </a:pathLst>
                </a:custGeom>
                <a:noFill/>
                <a:ln w="19050" cap="rnd">
                  <a:solidFill>
                    <a:srgbClr val="CCE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  <p:sp>
              <p:nvSpPr>
                <p:cNvPr id="24606" name="Freeform 5656"/>
                <p:cNvSpPr>
                  <a:spLocks/>
                </p:cNvSpPr>
                <p:nvPr/>
              </p:nvSpPr>
              <p:spPr bwMode="auto">
                <a:xfrm>
                  <a:off x="2610" y="1004"/>
                  <a:ext cx="13" cy="25"/>
                </a:xfrm>
                <a:custGeom>
                  <a:avLst/>
                  <a:gdLst>
                    <a:gd name="T0" fmla="*/ 0 w 1"/>
                    <a:gd name="T1" fmla="*/ 0 h 2"/>
                    <a:gd name="T2" fmla="*/ 2147483647 w 1"/>
                    <a:gd name="T3" fmla="*/ 2147483647 h 2"/>
                    <a:gd name="T4" fmla="*/ 0 60000 65536"/>
                    <a:gd name="T5" fmla="*/ 0 60000 65536"/>
                    <a:gd name="T6" fmla="*/ 0 w 1"/>
                    <a:gd name="T7" fmla="*/ 0 h 2"/>
                    <a:gd name="T8" fmla="*/ 1 w 1"/>
                    <a:gd name="T9" fmla="*/ 2 h 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" h="2">
                      <a:moveTo>
                        <a:pt x="0" y="0"/>
                      </a:moveTo>
                      <a:cubicBezTo>
                        <a:pt x="0" y="1"/>
                        <a:pt x="0" y="1"/>
                        <a:pt x="1" y="2"/>
                      </a:cubicBezTo>
                    </a:path>
                  </a:pathLst>
                </a:custGeom>
                <a:noFill/>
                <a:ln w="19050" cap="rnd">
                  <a:solidFill>
                    <a:srgbClr val="CCE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</p:grpSp>
          <p:grpSp>
            <p:nvGrpSpPr>
              <p:cNvPr id="24598" name="Group 5657"/>
              <p:cNvGrpSpPr>
                <a:grpSpLocks/>
              </p:cNvGrpSpPr>
              <p:nvPr/>
            </p:nvGrpSpPr>
            <p:grpSpPr bwMode="auto">
              <a:xfrm>
                <a:off x="2944" y="917"/>
                <a:ext cx="248" cy="198"/>
                <a:chOff x="2944" y="917"/>
                <a:chExt cx="248" cy="198"/>
              </a:xfrm>
            </p:grpSpPr>
            <p:sp>
              <p:nvSpPr>
                <p:cNvPr id="24599" name="Freeform 5658"/>
                <p:cNvSpPr>
                  <a:spLocks/>
                </p:cNvSpPr>
                <p:nvPr/>
              </p:nvSpPr>
              <p:spPr bwMode="auto">
                <a:xfrm>
                  <a:off x="2944" y="917"/>
                  <a:ext cx="248" cy="198"/>
                </a:xfrm>
                <a:custGeom>
                  <a:avLst/>
                  <a:gdLst>
                    <a:gd name="T0" fmla="*/ 0 w 20"/>
                    <a:gd name="T1" fmla="*/ 2147483647 h 16"/>
                    <a:gd name="T2" fmla="*/ 2147483647 w 20"/>
                    <a:gd name="T3" fmla="*/ 2147483647 h 16"/>
                    <a:gd name="T4" fmla="*/ 2147483647 w 20"/>
                    <a:gd name="T5" fmla="*/ 2147483647 h 16"/>
                    <a:gd name="T6" fmla="*/ 2147483647 w 20"/>
                    <a:gd name="T7" fmla="*/ 2147483647 h 16"/>
                    <a:gd name="T8" fmla="*/ 2147483647 w 20"/>
                    <a:gd name="T9" fmla="*/ 0 h 16"/>
                    <a:gd name="T10" fmla="*/ 0 w 20"/>
                    <a:gd name="T11" fmla="*/ 2147483647 h 16"/>
                    <a:gd name="T12" fmla="*/ 2147483647 w 20"/>
                    <a:gd name="T13" fmla="*/ 2147483647 h 16"/>
                    <a:gd name="T14" fmla="*/ 2147483647 w 20"/>
                    <a:gd name="T15" fmla="*/ 2147483647 h 16"/>
                    <a:gd name="T16" fmla="*/ 2147483647 w 20"/>
                    <a:gd name="T17" fmla="*/ 2147483647 h 16"/>
                    <a:gd name="T18" fmla="*/ 2147483647 w 20"/>
                    <a:gd name="T19" fmla="*/ 2147483647 h 16"/>
                    <a:gd name="T20" fmla="*/ 0 w 20"/>
                    <a:gd name="T21" fmla="*/ 2147483647 h 16"/>
                    <a:gd name="T22" fmla="*/ 0 w 20"/>
                    <a:gd name="T23" fmla="*/ 2147483647 h 1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0"/>
                    <a:gd name="T37" fmla="*/ 0 h 16"/>
                    <a:gd name="T38" fmla="*/ 20 w 20"/>
                    <a:gd name="T39" fmla="*/ 16 h 1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0" h="16">
                      <a:moveTo>
                        <a:pt x="0" y="16"/>
                      </a:moveTo>
                      <a:cubicBezTo>
                        <a:pt x="11" y="16"/>
                        <a:pt x="20" y="13"/>
                        <a:pt x="20" y="10"/>
                      </a:cubicBezTo>
                      <a:lnTo>
                        <a:pt x="20" y="7"/>
                      </a:lnTo>
                      <a:cubicBezTo>
                        <a:pt x="20" y="5"/>
                        <a:pt x="14" y="3"/>
                        <a:pt x="7" y="2"/>
                      </a:cubicBezTo>
                      <a:lnTo>
                        <a:pt x="7" y="0"/>
                      </a:lnTo>
                      <a:lnTo>
                        <a:pt x="0" y="3"/>
                      </a:lnTo>
                      <a:lnTo>
                        <a:pt x="7" y="7"/>
                      </a:lnTo>
                      <a:lnTo>
                        <a:pt x="7" y="5"/>
                      </a:lnTo>
                      <a:cubicBezTo>
                        <a:pt x="13" y="6"/>
                        <a:pt x="17" y="7"/>
                        <a:pt x="19" y="9"/>
                      </a:cubicBezTo>
                      <a:cubicBezTo>
                        <a:pt x="16" y="11"/>
                        <a:pt x="9" y="13"/>
                        <a:pt x="0" y="13"/>
                      </a:cubicBez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CC99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  <p:sp>
              <p:nvSpPr>
                <p:cNvPr id="24600" name="Freeform 5659"/>
                <p:cNvSpPr>
                  <a:spLocks/>
                </p:cNvSpPr>
                <p:nvPr/>
              </p:nvSpPr>
              <p:spPr bwMode="auto">
                <a:xfrm>
                  <a:off x="2944" y="1029"/>
                  <a:ext cx="248" cy="86"/>
                </a:xfrm>
                <a:custGeom>
                  <a:avLst/>
                  <a:gdLst>
                    <a:gd name="T0" fmla="*/ 0 w 20"/>
                    <a:gd name="T1" fmla="*/ 2147483647 h 7"/>
                    <a:gd name="T2" fmla="*/ 2147483647 w 20"/>
                    <a:gd name="T3" fmla="*/ 2147483647 h 7"/>
                    <a:gd name="T4" fmla="*/ 2147483647 w 20"/>
                    <a:gd name="T5" fmla="*/ 0 h 7"/>
                    <a:gd name="T6" fmla="*/ 2147483647 w 20"/>
                    <a:gd name="T7" fmla="*/ 0 h 7"/>
                    <a:gd name="T8" fmla="*/ 0 w 20"/>
                    <a:gd name="T9" fmla="*/ 2147483647 h 7"/>
                    <a:gd name="T10" fmla="*/ 0 w 20"/>
                    <a:gd name="T11" fmla="*/ 2147483647 h 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"/>
                    <a:gd name="T19" fmla="*/ 0 h 7"/>
                    <a:gd name="T20" fmla="*/ 20 w 20"/>
                    <a:gd name="T21" fmla="*/ 7 h 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" h="7">
                      <a:moveTo>
                        <a:pt x="0" y="7"/>
                      </a:moveTo>
                      <a:cubicBezTo>
                        <a:pt x="11" y="7"/>
                        <a:pt x="20" y="4"/>
                        <a:pt x="20" y="1"/>
                      </a:cubicBezTo>
                      <a:cubicBezTo>
                        <a:pt x="20" y="1"/>
                        <a:pt x="19" y="0"/>
                        <a:pt x="19" y="0"/>
                      </a:cubicBezTo>
                      <a:cubicBezTo>
                        <a:pt x="16" y="2"/>
                        <a:pt x="9" y="4"/>
                        <a:pt x="0" y="4"/>
                      </a:cubicBez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A47BC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  <p:sp>
              <p:nvSpPr>
                <p:cNvPr id="24601" name="Freeform 5660"/>
                <p:cNvSpPr>
                  <a:spLocks/>
                </p:cNvSpPr>
                <p:nvPr/>
              </p:nvSpPr>
              <p:spPr bwMode="auto">
                <a:xfrm>
                  <a:off x="2944" y="917"/>
                  <a:ext cx="248" cy="198"/>
                </a:xfrm>
                <a:custGeom>
                  <a:avLst/>
                  <a:gdLst>
                    <a:gd name="T0" fmla="*/ 0 w 20"/>
                    <a:gd name="T1" fmla="*/ 2147483647 h 16"/>
                    <a:gd name="T2" fmla="*/ 2147483647 w 20"/>
                    <a:gd name="T3" fmla="*/ 2147483647 h 16"/>
                    <a:gd name="T4" fmla="*/ 2147483647 w 20"/>
                    <a:gd name="T5" fmla="*/ 2147483647 h 16"/>
                    <a:gd name="T6" fmla="*/ 2147483647 w 20"/>
                    <a:gd name="T7" fmla="*/ 2147483647 h 16"/>
                    <a:gd name="T8" fmla="*/ 2147483647 w 20"/>
                    <a:gd name="T9" fmla="*/ 0 h 16"/>
                    <a:gd name="T10" fmla="*/ 0 w 20"/>
                    <a:gd name="T11" fmla="*/ 2147483647 h 16"/>
                    <a:gd name="T12" fmla="*/ 2147483647 w 20"/>
                    <a:gd name="T13" fmla="*/ 2147483647 h 16"/>
                    <a:gd name="T14" fmla="*/ 2147483647 w 20"/>
                    <a:gd name="T15" fmla="*/ 2147483647 h 16"/>
                    <a:gd name="T16" fmla="*/ 2147483647 w 20"/>
                    <a:gd name="T17" fmla="*/ 2147483647 h 16"/>
                    <a:gd name="T18" fmla="*/ 2147483647 w 20"/>
                    <a:gd name="T19" fmla="*/ 2147483647 h 16"/>
                    <a:gd name="T20" fmla="*/ 0 w 20"/>
                    <a:gd name="T21" fmla="*/ 2147483647 h 16"/>
                    <a:gd name="T22" fmla="*/ 0 w 20"/>
                    <a:gd name="T23" fmla="*/ 2147483647 h 1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0"/>
                    <a:gd name="T37" fmla="*/ 0 h 16"/>
                    <a:gd name="T38" fmla="*/ 20 w 20"/>
                    <a:gd name="T39" fmla="*/ 16 h 1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0" h="16">
                      <a:moveTo>
                        <a:pt x="0" y="16"/>
                      </a:moveTo>
                      <a:cubicBezTo>
                        <a:pt x="11" y="16"/>
                        <a:pt x="20" y="13"/>
                        <a:pt x="20" y="10"/>
                      </a:cubicBezTo>
                      <a:lnTo>
                        <a:pt x="20" y="7"/>
                      </a:lnTo>
                      <a:cubicBezTo>
                        <a:pt x="20" y="5"/>
                        <a:pt x="14" y="3"/>
                        <a:pt x="7" y="2"/>
                      </a:cubicBezTo>
                      <a:lnTo>
                        <a:pt x="7" y="0"/>
                      </a:lnTo>
                      <a:lnTo>
                        <a:pt x="0" y="3"/>
                      </a:lnTo>
                      <a:lnTo>
                        <a:pt x="7" y="7"/>
                      </a:lnTo>
                      <a:lnTo>
                        <a:pt x="7" y="5"/>
                      </a:lnTo>
                      <a:cubicBezTo>
                        <a:pt x="13" y="6"/>
                        <a:pt x="17" y="7"/>
                        <a:pt x="19" y="9"/>
                      </a:cubicBezTo>
                      <a:cubicBezTo>
                        <a:pt x="16" y="11"/>
                        <a:pt x="9" y="13"/>
                        <a:pt x="0" y="13"/>
                      </a:cubicBezTo>
                      <a:lnTo>
                        <a:pt x="0" y="16"/>
                      </a:lnTo>
                      <a:close/>
                    </a:path>
                  </a:pathLst>
                </a:custGeom>
                <a:noFill/>
                <a:ln w="19050" cap="rnd">
                  <a:solidFill>
                    <a:srgbClr val="CCE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  <p:sp>
              <p:nvSpPr>
                <p:cNvPr id="24602" name="Freeform 5661"/>
                <p:cNvSpPr>
                  <a:spLocks/>
                </p:cNvSpPr>
                <p:nvPr/>
              </p:nvSpPr>
              <p:spPr bwMode="auto">
                <a:xfrm>
                  <a:off x="3179" y="1029"/>
                  <a:ext cx="13" cy="12"/>
                </a:xfrm>
                <a:custGeom>
                  <a:avLst/>
                  <a:gdLst>
                    <a:gd name="T0" fmla="*/ 2147483647 w 1"/>
                    <a:gd name="T1" fmla="*/ 2147483647 h 1"/>
                    <a:gd name="T2" fmla="*/ 0 w 1"/>
                    <a:gd name="T3" fmla="*/ 0 h 1"/>
                    <a:gd name="T4" fmla="*/ 0 60000 65536"/>
                    <a:gd name="T5" fmla="*/ 0 60000 65536"/>
                    <a:gd name="T6" fmla="*/ 0 w 1"/>
                    <a:gd name="T7" fmla="*/ 0 h 1"/>
                    <a:gd name="T8" fmla="*/ 1 w 1"/>
                    <a:gd name="T9" fmla="*/ 1 h 1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" h="1">
                      <a:moveTo>
                        <a:pt x="1" y="1"/>
                      </a:moveTo>
                      <a:cubicBezTo>
                        <a:pt x="1" y="1"/>
                        <a:pt x="0" y="0"/>
                        <a:pt x="0" y="0"/>
                      </a:cubicBezTo>
                    </a:path>
                  </a:pathLst>
                </a:custGeom>
                <a:noFill/>
                <a:ln w="19050" cap="rnd">
                  <a:solidFill>
                    <a:srgbClr val="CCE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AR"/>
                </a:p>
              </p:txBody>
            </p:sp>
          </p:grpSp>
        </p:grpSp>
      </p:grpSp>
      <p:sp>
        <p:nvSpPr>
          <p:cNvPr id="24593" name="Rectangle 5662"/>
          <p:cNvSpPr>
            <a:spLocks noChangeArrowheads="1"/>
          </p:cNvSpPr>
          <p:nvPr/>
        </p:nvSpPr>
        <p:spPr bwMode="auto">
          <a:xfrm>
            <a:off x="5360988" y="6296025"/>
            <a:ext cx="13160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24594" name="Rectangle 5663"/>
          <p:cNvSpPr>
            <a:spLocks noChangeArrowheads="1"/>
          </p:cNvSpPr>
          <p:nvPr/>
        </p:nvSpPr>
        <p:spPr bwMode="auto">
          <a:xfrm>
            <a:off x="5459413" y="6354763"/>
            <a:ext cx="13223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s-AR" sz="1600">
                <a:solidFill>
                  <a:srgbClr val="008000"/>
                </a:solidFill>
                <a:latin typeface="Times New Roman" pitchFamily="18" charset="0"/>
              </a:rPr>
              <a:t>Eje en rotación</a:t>
            </a:r>
            <a:endParaRPr lang="es-AR" sz="1600" b="0">
              <a:solidFill>
                <a:srgbClr val="008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4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4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3" name="Group 4"/>
          <p:cNvGrpSpPr>
            <a:grpSpLocks noChangeAspect="1"/>
          </p:cNvGrpSpPr>
          <p:nvPr/>
        </p:nvGrpSpPr>
        <p:grpSpPr bwMode="auto">
          <a:xfrm>
            <a:off x="563563" y="142875"/>
            <a:ext cx="8580437" cy="6786849"/>
            <a:chOff x="2439" y="7683"/>
            <a:chExt cx="10524" cy="8438"/>
          </a:xfrm>
        </p:grpSpPr>
        <p:sp>
          <p:nvSpPr>
            <p:cNvPr id="5125" name="AutoShape 5"/>
            <p:cNvSpPr>
              <a:spLocks noChangeAspect="1" noChangeArrowheads="1"/>
            </p:cNvSpPr>
            <p:nvPr/>
          </p:nvSpPr>
          <p:spPr bwMode="auto">
            <a:xfrm>
              <a:off x="2439" y="7683"/>
              <a:ext cx="10524" cy="8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126" name="Text Box 6"/>
            <p:cNvSpPr txBox="1">
              <a:spLocks noChangeArrowheads="1"/>
            </p:cNvSpPr>
            <p:nvPr/>
          </p:nvSpPr>
          <p:spPr bwMode="auto">
            <a:xfrm>
              <a:off x="2439" y="7683"/>
              <a:ext cx="10366" cy="5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63094" tIns="31547" rIns="63094" bIns="31547">
              <a:spAutoFit/>
            </a:bodyPr>
            <a:lstStyle/>
            <a:p>
              <a:pPr algn="ctr"/>
              <a:r>
                <a:rPr lang="es-AR" sz="2400" u="sng">
                  <a:solidFill>
                    <a:srgbClr val="000000"/>
                  </a:solidFill>
                  <a:latin typeface="Frutiger 55 Roman" pitchFamily="2" charset="0"/>
                </a:rPr>
                <a:t>Velocidad de decantación</a:t>
              </a:r>
              <a:endParaRPr lang="es-AR" sz="2400"/>
            </a:p>
          </p:txBody>
        </p:sp>
        <p:sp>
          <p:nvSpPr>
            <p:cNvPr id="5127" name="Text Box 7"/>
            <p:cNvSpPr txBox="1">
              <a:spLocks noChangeArrowheads="1"/>
            </p:cNvSpPr>
            <p:nvPr/>
          </p:nvSpPr>
          <p:spPr bwMode="auto">
            <a:xfrm>
              <a:off x="4264" y="12843"/>
              <a:ext cx="6872" cy="252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63094" tIns="31547" rIns="63094" bIns="31547"/>
            <a:lstStyle/>
            <a:p>
              <a:r>
                <a:rPr lang="es-AR" sz="1800" dirty="0">
                  <a:solidFill>
                    <a:srgbClr val="000000"/>
                  </a:solidFill>
                </a:rPr>
                <a:t>V= Velocidad de </a:t>
              </a:r>
              <a:r>
                <a:rPr lang="es-AR" sz="1800" dirty="0" err="1">
                  <a:solidFill>
                    <a:srgbClr val="000000"/>
                  </a:solidFill>
                </a:rPr>
                <a:t>sediment</a:t>
              </a:r>
              <a:r>
                <a:rPr lang="es-AR" sz="1800" dirty="0">
                  <a:solidFill>
                    <a:srgbClr val="000000"/>
                  </a:solidFill>
                </a:rPr>
                <a:t>. natural (</a:t>
              </a:r>
              <a:r>
                <a:rPr lang="es-AR" sz="1800" dirty="0" smtClean="0">
                  <a:solidFill>
                    <a:srgbClr val="000000"/>
                  </a:solidFill>
                </a:rPr>
                <a:t>m/</a:t>
              </a:r>
              <a:r>
                <a:rPr lang="es-AR" sz="1800" dirty="0" err="1" smtClean="0">
                  <a:solidFill>
                    <a:srgbClr val="000000"/>
                  </a:solidFill>
                </a:rPr>
                <a:t>seg</a:t>
              </a:r>
              <a:r>
                <a:rPr lang="es-AR" sz="1800" dirty="0" smtClean="0">
                  <a:solidFill>
                    <a:srgbClr val="000000"/>
                  </a:solidFill>
                </a:rPr>
                <a:t>)</a:t>
              </a:r>
              <a:endParaRPr lang="es-AR" sz="1800" dirty="0">
                <a:solidFill>
                  <a:srgbClr val="000000"/>
                </a:solidFill>
              </a:endParaRPr>
            </a:p>
            <a:p>
              <a:r>
                <a:rPr lang="es-AR" sz="1800" dirty="0">
                  <a:solidFill>
                    <a:srgbClr val="000000"/>
                  </a:solidFill>
                  <a:latin typeface="Times New Roman" pitchFamily="18" charset="0"/>
                </a:rPr>
                <a:t>ρ</a:t>
              </a:r>
              <a:r>
                <a:rPr lang="es-AR" sz="1800" baseline="-25000" dirty="0">
                  <a:solidFill>
                    <a:srgbClr val="000000"/>
                  </a:solidFill>
                </a:rPr>
                <a:t>1</a:t>
              </a:r>
              <a:r>
                <a:rPr lang="es-AR" sz="1800" dirty="0">
                  <a:solidFill>
                    <a:srgbClr val="000000"/>
                  </a:solidFill>
                </a:rPr>
                <a:t>= Densidad de la fase pesada (Kg/m³).</a:t>
              </a:r>
            </a:p>
            <a:p>
              <a:r>
                <a:rPr lang="es-AR" sz="1800" dirty="0">
                  <a:solidFill>
                    <a:srgbClr val="000000"/>
                  </a:solidFill>
                  <a:latin typeface="Times New Roman" pitchFamily="18" charset="0"/>
                </a:rPr>
                <a:t>ρ</a:t>
              </a:r>
              <a:r>
                <a:rPr lang="es-AR" sz="1800" baseline="-25000" dirty="0">
                  <a:solidFill>
                    <a:srgbClr val="000000"/>
                  </a:solidFill>
                </a:rPr>
                <a:t>2</a:t>
              </a:r>
              <a:r>
                <a:rPr lang="es-AR" sz="1800" dirty="0">
                  <a:solidFill>
                    <a:srgbClr val="000000"/>
                  </a:solidFill>
                </a:rPr>
                <a:t>= Densidad de la fase liviana (Kg/m³). </a:t>
              </a:r>
            </a:p>
            <a:p>
              <a:r>
                <a:rPr lang="es-AR" sz="1800" dirty="0">
                  <a:solidFill>
                    <a:srgbClr val="000000"/>
                  </a:solidFill>
                </a:rPr>
                <a:t>g= Aceleración de la gravedad (9,8 m/seg²). </a:t>
              </a:r>
            </a:p>
            <a:p>
              <a:r>
                <a:rPr lang="es-AR" sz="1800" dirty="0" err="1" smtClean="0">
                  <a:solidFill>
                    <a:srgbClr val="000000"/>
                  </a:solidFill>
                </a:rPr>
                <a:t>Dp</a:t>
              </a:r>
              <a:r>
                <a:rPr lang="es-AR" sz="1800" dirty="0" smtClean="0">
                  <a:solidFill>
                    <a:srgbClr val="000000"/>
                  </a:solidFill>
                </a:rPr>
                <a:t>= </a:t>
              </a:r>
              <a:r>
                <a:rPr lang="es-AR" sz="1800" dirty="0">
                  <a:solidFill>
                    <a:srgbClr val="000000"/>
                  </a:solidFill>
                </a:rPr>
                <a:t>Diámetro </a:t>
              </a:r>
              <a:r>
                <a:rPr lang="es-AR" sz="1800" dirty="0" smtClean="0">
                  <a:solidFill>
                    <a:srgbClr val="000000"/>
                  </a:solidFill>
                </a:rPr>
                <a:t>medio de </a:t>
              </a:r>
              <a:r>
                <a:rPr lang="es-AR" sz="1800" dirty="0">
                  <a:solidFill>
                    <a:srgbClr val="000000"/>
                  </a:solidFill>
                </a:rPr>
                <a:t>la partícula (m).</a:t>
              </a:r>
            </a:p>
            <a:p>
              <a:r>
                <a:rPr lang="es-AR" sz="1800" dirty="0">
                  <a:solidFill>
                    <a:srgbClr val="000000"/>
                  </a:solidFill>
                  <a:latin typeface="Times New Roman" pitchFamily="18" charset="0"/>
                </a:rPr>
                <a:t>η</a:t>
              </a:r>
              <a:r>
                <a:rPr lang="es-AR" sz="1800" dirty="0">
                  <a:solidFill>
                    <a:srgbClr val="000000"/>
                  </a:solidFill>
                </a:rPr>
                <a:t>= Viscosidad dinámica (</a:t>
              </a:r>
              <a:r>
                <a:rPr lang="es-AR" sz="1800" dirty="0" smtClean="0">
                  <a:solidFill>
                    <a:srgbClr val="000000"/>
                  </a:solidFill>
                </a:rPr>
                <a:t>kg/m.seg)</a:t>
              </a:r>
              <a:endParaRPr lang="es-AR" sz="1800" dirty="0"/>
            </a:p>
          </p:txBody>
        </p:sp>
        <p:sp>
          <p:nvSpPr>
            <p:cNvPr id="5128" name="Text Box 8"/>
            <p:cNvSpPr txBox="1">
              <a:spLocks noChangeArrowheads="1"/>
            </p:cNvSpPr>
            <p:nvPr/>
          </p:nvSpPr>
          <p:spPr bwMode="auto">
            <a:xfrm>
              <a:off x="2529" y="8530"/>
              <a:ext cx="10434" cy="33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63094" tIns="31547" rIns="63094" bIns="31547">
              <a:spAutoFit/>
            </a:bodyPr>
            <a:lstStyle/>
            <a:p>
              <a:pPr algn="ctr"/>
              <a:r>
                <a:rPr lang="es-AR" sz="2400" u="sng">
                  <a:solidFill>
                    <a:srgbClr val="000000"/>
                  </a:solidFill>
                  <a:latin typeface="Frutiger 55 Roman" pitchFamily="2" charset="0"/>
                </a:rPr>
                <a:t> Velocidad de decantación natural (LEY DE STOKES)</a:t>
              </a:r>
            </a:p>
            <a:p>
              <a:endParaRPr lang="es-AR" sz="2400">
                <a:solidFill>
                  <a:srgbClr val="000000"/>
                </a:solidFill>
                <a:latin typeface="Frutiger 55 Roman" pitchFamily="2" charset="0"/>
              </a:endParaRPr>
            </a:p>
            <a:p>
              <a:r>
                <a:rPr lang="es-AR">
                  <a:solidFill>
                    <a:srgbClr val="000000"/>
                  </a:solidFill>
                  <a:latin typeface="Frutiger 55 Roman" pitchFamily="2" charset="0"/>
                </a:rPr>
                <a:t>La velocidad de decantación depende de las características de los fluidos a procesar de acuerdo a la siguiente expresión:</a:t>
              </a:r>
            </a:p>
            <a:p>
              <a:endParaRPr lang="es-AR">
                <a:solidFill>
                  <a:srgbClr val="000000"/>
                </a:solidFill>
                <a:latin typeface="Frutiger 55 Roman" pitchFamily="2" charset="0"/>
              </a:endParaRPr>
            </a:p>
            <a:p>
              <a:endParaRPr lang="es-AR"/>
            </a:p>
          </p:txBody>
        </p:sp>
        <p:sp>
          <p:nvSpPr>
            <p:cNvPr id="5129" name="Text Box 10"/>
            <p:cNvSpPr txBox="1">
              <a:spLocks noChangeArrowheads="1"/>
            </p:cNvSpPr>
            <p:nvPr/>
          </p:nvSpPr>
          <p:spPr bwMode="auto">
            <a:xfrm>
              <a:off x="4104" y="10592"/>
              <a:ext cx="156" cy="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3094" tIns="31547" rIns="63094" bIns="31547">
              <a:spAutoFit/>
            </a:bodyPr>
            <a:lstStyle/>
            <a:p>
              <a:endParaRPr lang="es-ES"/>
            </a:p>
          </p:txBody>
        </p:sp>
      </p:grpSp>
      <p:sp>
        <p:nvSpPr>
          <p:cNvPr id="5124" name="Rectangle 19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AR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3396" y="2852936"/>
            <a:ext cx="3557670" cy="1152128"/>
          </a:xfrm>
          <a:prstGeom prst="rect">
            <a:avLst/>
          </a:prstGeom>
          <a:noFill/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3239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12 Conector recto de flecha"/>
          <p:cNvCxnSpPr/>
          <p:nvPr/>
        </p:nvCxnSpPr>
        <p:spPr bwMode="auto">
          <a:xfrm>
            <a:off x="2627784" y="3068960"/>
            <a:ext cx="28803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ext Box 3"/>
          <p:cNvSpPr txBox="1">
            <a:spLocks noChangeArrowheads="1"/>
          </p:cNvSpPr>
          <p:nvPr/>
        </p:nvSpPr>
        <p:spPr bwMode="auto">
          <a:xfrm>
            <a:off x="3707904" y="6237312"/>
            <a:ext cx="3635896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dirty="0">
                <a:latin typeface="Frutiger 55 Roman" pitchFamily="2" charset="0"/>
              </a:rPr>
              <a:t>Z= </a:t>
            </a:r>
            <a:r>
              <a:rPr lang="en-US" dirty="0" err="1">
                <a:latin typeface="Frutiger 55 Roman" pitchFamily="2" charset="0"/>
              </a:rPr>
              <a:t>Aceleraci</a:t>
            </a:r>
            <a:r>
              <a:rPr lang="es-AR" dirty="0" err="1">
                <a:latin typeface="Frutiger 55 Roman" pitchFamily="2" charset="0"/>
              </a:rPr>
              <a:t>ón</a:t>
            </a:r>
            <a:r>
              <a:rPr lang="es-AR" dirty="0">
                <a:latin typeface="Frutiger 55 Roman" pitchFamily="2" charset="0"/>
              </a:rPr>
              <a:t> relativa.</a:t>
            </a:r>
            <a:r>
              <a:rPr lang="en-US" b="0" dirty="0">
                <a:latin typeface="Frutiger 55 Roman" pitchFamily="2" charset="0"/>
              </a:rPr>
              <a:t>      </a:t>
            </a:r>
            <a:endParaRPr lang="es-ES_tradnl" sz="1600" b="0" dirty="0">
              <a:latin typeface="Frutiger 55 Roman" pitchFamily="2" charset="0"/>
            </a:endParaRPr>
          </a:p>
        </p:txBody>
      </p:sp>
      <p:sp>
        <p:nvSpPr>
          <p:cNvPr id="6150" name="Text Box 4"/>
          <p:cNvSpPr txBox="1">
            <a:spLocks noChangeArrowheads="1"/>
          </p:cNvSpPr>
          <p:nvPr/>
        </p:nvSpPr>
        <p:spPr bwMode="auto">
          <a:xfrm>
            <a:off x="0" y="642938"/>
            <a:ext cx="9144000" cy="20621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s-ES_tradnl" sz="2400" u="sng">
                <a:latin typeface="Frutiger 55 Roman" pitchFamily="2" charset="0"/>
              </a:rPr>
              <a:t>Velocidad de sedimentacion centr</a:t>
            </a:r>
            <a:r>
              <a:rPr lang="es-AR" sz="2400" u="sng">
                <a:latin typeface="Frutiger 55 Roman" pitchFamily="2" charset="0"/>
              </a:rPr>
              <a:t>ífuga</a:t>
            </a:r>
          </a:p>
          <a:p>
            <a:pPr algn="ctr" eaLnBrk="0" hangingPunct="0"/>
            <a:endParaRPr lang="es-ES_tradnl" sz="2400">
              <a:latin typeface="Frutiger 55 Roman" pitchFamily="2" charset="0"/>
            </a:endParaRPr>
          </a:p>
          <a:p>
            <a:pPr algn="just" eaLnBrk="0" hangingPunct="0"/>
            <a:r>
              <a:rPr lang="es-ES_tradnl">
                <a:latin typeface="Frutiger 55 Roman" pitchFamily="2" charset="0"/>
              </a:rPr>
              <a:t>La centrífugas son equipos rotativos que permiten incrementar la velocidad de sedimentación en función de la aceleración relativa que se produce dentro del rotor.</a:t>
            </a:r>
          </a:p>
        </p:txBody>
      </p:sp>
      <p:sp>
        <p:nvSpPr>
          <p:cNvPr id="6151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AR"/>
          </a:p>
        </p:txBody>
      </p:sp>
      <p:graphicFrame>
        <p:nvGraphicFramePr>
          <p:cNvPr id="6146" name="Object 7"/>
          <p:cNvGraphicFramePr>
            <a:graphicFrameLocks noChangeAspect="1"/>
          </p:cNvGraphicFramePr>
          <p:nvPr/>
        </p:nvGraphicFramePr>
        <p:xfrm>
          <a:off x="5643563" y="4793159"/>
          <a:ext cx="2263775" cy="801687"/>
        </p:xfrm>
        <a:graphic>
          <a:graphicData uri="http://schemas.openxmlformats.org/presentationml/2006/ole">
            <p:oleObj spid="_x0000_s6146" name="Ecuación" r:id="rId3" imgW="647640" imgH="228600" progId="">
              <p:embed/>
            </p:oleObj>
          </a:graphicData>
        </a:graphic>
      </p:graphicFrame>
      <p:sp>
        <p:nvSpPr>
          <p:cNvPr id="6152" name="Rectangle 9"/>
          <p:cNvSpPr>
            <a:spLocks noChangeArrowheads="1"/>
          </p:cNvSpPr>
          <p:nvPr/>
        </p:nvSpPr>
        <p:spPr bwMode="auto">
          <a:xfrm>
            <a:off x="0" y="447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 sz="1800" b="0">
              <a:latin typeface="Arial" pitchFamily="34" charset="0"/>
            </a:endParaRPr>
          </a:p>
        </p:txBody>
      </p:sp>
      <p:graphicFrame>
        <p:nvGraphicFramePr>
          <p:cNvPr id="6147" name="Object 6"/>
          <p:cNvGraphicFramePr>
            <a:graphicFrameLocks noChangeAspect="1"/>
          </p:cNvGraphicFramePr>
          <p:nvPr/>
        </p:nvGraphicFramePr>
        <p:xfrm>
          <a:off x="842963" y="4682034"/>
          <a:ext cx="3170237" cy="1039812"/>
        </p:xfrm>
        <a:graphic>
          <a:graphicData uri="http://schemas.openxmlformats.org/presentationml/2006/ole">
            <p:oleObj spid="_x0000_s6147" name="Ecuación" r:id="rId4" imgW="1396800" imgH="457200" progId="">
              <p:embed/>
            </p:oleObj>
          </a:graphicData>
        </a:graphic>
      </p:graphicFrame>
      <p:graphicFrame>
        <p:nvGraphicFramePr>
          <p:cNvPr id="6148" name="Object 10"/>
          <p:cNvGraphicFramePr>
            <a:graphicFrameLocks noChangeAspect="1"/>
          </p:cNvGraphicFramePr>
          <p:nvPr/>
        </p:nvGraphicFramePr>
        <p:xfrm>
          <a:off x="2627784" y="2708920"/>
          <a:ext cx="3866980" cy="593526"/>
        </p:xfrm>
        <a:graphic>
          <a:graphicData uri="http://schemas.openxmlformats.org/presentationml/2006/ole">
            <p:oleObj spid="_x0000_s6148" name="Ecuación" r:id="rId5" imgW="1549080" imgH="266400" progId="">
              <p:embed/>
            </p:oleObj>
          </a:graphicData>
        </a:graphic>
      </p:graphicFrame>
      <p:sp>
        <p:nvSpPr>
          <p:cNvPr id="6153" name="11 CuadroTexto"/>
          <p:cNvSpPr txBox="1">
            <a:spLocks noChangeArrowheads="1"/>
          </p:cNvSpPr>
          <p:nvPr/>
        </p:nvSpPr>
        <p:spPr bwMode="auto">
          <a:xfrm>
            <a:off x="6732240" y="2780928"/>
            <a:ext cx="16430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dirty="0"/>
              <a:t>Decantación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4429125" y="4293096"/>
            <a:ext cx="221456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AR" sz="1400" dirty="0">
                <a:latin typeface="+mn-lt"/>
              </a:rPr>
              <a:t>Naturaleza del producto                                       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6929438" y="4293096"/>
            <a:ext cx="22145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AR" sz="1400" dirty="0">
                <a:latin typeface="+mn-lt"/>
              </a:rPr>
              <a:t>Naturaleza del equipo</a:t>
            </a:r>
          </a:p>
        </p:txBody>
      </p:sp>
      <p:cxnSp>
        <p:nvCxnSpPr>
          <p:cNvPr id="6156" name="12 Conector angular"/>
          <p:cNvCxnSpPr>
            <a:cxnSpLocks noChangeShapeType="1"/>
            <a:stCxn id="10" idx="3"/>
          </p:cNvCxnSpPr>
          <p:nvPr/>
        </p:nvCxnSpPr>
        <p:spPr bwMode="auto">
          <a:xfrm>
            <a:off x="6643688" y="4447084"/>
            <a:ext cx="500062" cy="488950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6157" name="14 Conector angular"/>
          <p:cNvCxnSpPr>
            <a:cxnSpLocks noChangeShapeType="1"/>
            <a:stCxn id="11" idx="2"/>
          </p:cNvCxnSpPr>
          <p:nvPr/>
        </p:nvCxnSpPr>
        <p:spPr bwMode="auto">
          <a:xfrm rot="5400000">
            <a:off x="7779544" y="4608215"/>
            <a:ext cx="263525" cy="249237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5" name="14 Conector recto de flecha"/>
          <p:cNvCxnSpPr/>
          <p:nvPr/>
        </p:nvCxnSpPr>
        <p:spPr bwMode="auto">
          <a:xfrm>
            <a:off x="2699792" y="2780928"/>
            <a:ext cx="21602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16 Conector recto de flecha"/>
          <p:cNvCxnSpPr/>
          <p:nvPr/>
        </p:nvCxnSpPr>
        <p:spPr bwMode="auto">
          <a:xfrm>
            <a:off x="899592" y="5013176"/>
            <a:ext cx="21602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18 Conector recto de flecha"/>
          <p:cNvCxnSpPr/>
          <p:nvPr/>
        </p:nvCxnSpPr>
        <p:spPr bwMode="auto">
          <a:xfrm>
            <a:off x="5724128" y="4941168"/>
            <a:ext cx="3600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8115300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s-ES_tradnl" sz="2400" u="sng">
                <a:latin typeface="Frutiger 55 Roman" pitchFamily="2" charset="0"/>
              </a:rPr>
              <a:t>Factores que influencian la velocidad de sedimentación</a:t>
            </a:r>
            <a:r>
              <a:rPr lang="es-AR" sz="2400" u="sng">
                <a:latin typeface="Frutiger 55 Roman" pitchFamily="2" charset="0"/>
              </a:rPr>
              <a:t> centrífuga</a:t>
            </a:r>
            <a:endParaRPr lang="es-ES_tradnl" sz="2400">
              <a:latin typeface="Frutiger 55 Roman" pitchFamily="2" charset="0"/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95288" y="1196975"/>
            <a:ext cx="8280400" cy="51398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es-ES_tradnl" sz="2400" b="0" u="sng" dirty="0">
                <a:latin typeface="Frutiger 55 Roman" pitchFamily="2" charset="0"/>
              </a:rPr>
              <a:t>- </a:t>
            </a:r>
            <a:r>
              <a:rPr lang="es-ES_tradnl" u="sng" dirty="0">
                <a:latin typeface="Frutiger 55 Roman" pitchFamily="2" charset="0"/>
              </a:rPr>
              <a:t>Diferencia de densidades (</a:t>
            </a:r>
            <a:r>
              <a:rPr lang="el-GR" u="sng" dirty="0">
                <a:latin typeface="Frutiger 55 Roman" pitchFamily="2" charset="0"/>
              </a:rPr>
              <a:t>ρ</a:t>
            </a:r>
            <a:r>
              <a:rPr lang="es-ES_tradnl" u="sng" dirty="0">
                <a:latin typeface="Frutiger 55 Roman" pitchFamily="2" charset="0"/>
              </a:rPr>
              <a:t>1 - </a:t>
            </a:r>
            <a:r>
              <a:rPr lang="el-GR" u="sng" dirty="0">
                <a:latin typeface="Frutiger 55 Roman" pitchFamily="2" charset="0"/>
              </a:rPr>
              <a:t>ρ</a:t>
            </a:r>
            <a:r>
              <a:rPr lang="es-ES_tradnl" u="sng" dirty="0">
                <a:latin typeface="Frutiger 55 Roman" pitchFamily="2" charset="0"/>
              </a:rPr>
              <a:t>2)</a:t>
            </a:r>
            <a:endParaRPr lang="en-US" u="sng" dirty="0">
              <a:solidFill>
                <a:schemeClr val="accent2"/>
              </a:solidFill>
              <a:latin typeface="Frutiger 55 Roman" pitchFamily="2" charset="0"/>
            </a:endParaRPr>
          </a:p>
          <a:p>
            <a:pPr algn="just" eaLnBrk="0" hangingPunct="0"/>
            <a:r>
              <a:rPr lang="es-ES_tradnl" sz="1600" b="0" dirty="0">
                <a:latin typeface="Arial" pitchFamily="34" charset="0"/>
              </a:rPr>
              <a:t>Este factor puede modificarse calentando el fluido a procesar, aumentando de </a:t>
            </a:r>
            <a:r>
              <a:rPr lang="es-ES_tradnl" sz="1600" b="0" dirty="0" smtClean="0">
                <a:latin typeface="Arial" pitchFamily="34" charset="0"/>
              </a:rPr>
              <a:t>esta forma </a:t>
            </a:r>
            <a:r>
              <a:rPr lang="es-ES_tradnl" sz="1600" b="0" dirty="0">
                <a:latin typeface="Arial" pitchFamily="34" charset="0"/>
              </a:rPr>
              <a:t>la diferencia de densidades entre ambos medios.</a:t>
            </a:r>
          </a:p>
          <a:p>
            <a:pPr algn="just" eaLnBrk="0" hangingPunct="0"/>
            <a:endParaRPr lang="es-ES_tradnl" sz="1600" b="0" dirty="0">
              <a:latin typeface="Arial" pitchFamily="34" charset="0"/>
            </a:endParaRPr>
          </a:p>
          <a:p>
            <a:pPr algn="just" eaLnBrk="0" hangingPunct="0"/>
            <a:r>
              <a:rPr lang="es-ES_tradnl" sz="2400" dirty="0">
                <a:latin typeface="Frutiger 55 Roman" pitchFamily="2" charset="0"/>
              </a:rPr>
              <a:t>-</a:t>
            </a:r>
            <a:r>
              <a:rPr lang="es-ES_tradnl" dirty="0">
                <a:latin typeface="Frutiger 55 Roman" pitchFamily="2" charset="0"/>
              </a:rPr>
              <a:t>Diámetro de partículas (D)</a:t>
            </a:r>
            <a:endParaRPr lang="es-AR" dirty="0">
              <a:solidFill>
                <a:schemeClr val="accent2"/>
              </a:solidFill>
              <a:latin typeface="Frutiger 55 Roman" pitchFamily="2" charset="0"/>
            </a:endParaRPr>
          </a:p>
          <a:p>
            <a:pPr algn="just" eaLnBrk="0" hangingPunct="0"/>
            <a:r>
              <a:rPr lang="es-AR" sz="1600" b="0" dirty="0">
                <a:latin typeface="Arial" pitchFamily="34" charset="0"/>
              </a:rPr>
              <a:t>Este factor es de fundamental importancia en muchas aplicaciones, ya que con el </a:t>
            </a:r>
            <a:r>
              <a:rPr lang="es-AR" sz="1600" b="0" dirty="0" smtClean="0">
                <a:latin typeface="Arial" pitchFamily="34" charset="0"/>
              </a:rPr>
              <a:t>agregado </a:t>
            </a:r>
            <a:r>
              <a:rPr lang="es-AR" sz="1600" b="0" dirty="0">
                <a:latin typeface="Arial" pitchFamily="34" charset="0"/>
              </a:rPr>
              <a:t>de sustancias químicas (Floculantes) es posible formar </a:t>
            </a:r>
            <a:r>
              <a:rPr lang="es-AR" sz="1600" b="0" dirty="0" smtClean="0">
                <a:latin typeface="Arial" pitchFamily="34" charset="0"/>
              </a:rPr>
              <a:t>partículas de </a:t>
            </a:r>
            <a:r>
              <a:rPr lang="es-AR" sz="1600" b="0" dirty="0">
                <a:latin typeface="Arial" pitchFamily="34" charset="0"/>
              </a:rPr>
              <a:t>mayor tamaño incrementando así la velocidad de sedimentación centrífuga.</a:t>
            </a:r>
          </a:p>
          <a:p>
            <a:pPr algn="just" eaLnBrk="0" hangingPunct="0"/>
            <a:endParaRPr lang="es-AR" sz="1600" b="0" dirty="0">
              <a:latin typeface="Arial" pitchFamily="34" charset="0"/>
            </a:endParaRPr>
          </a:p>
          <a:p>
            <a:pPr algn="just"/>
            <a:endParaRPr lang="es-ES_tradnl" sz="1600" b="0" dirty="0">
              <a:latin typeface="Arial" pitchFamily="34" charset="0"/>
            </a:endParaRPr>
          </a:p>
          <a:p>
            <a:pPr algn="just"/>
            <a:r>
              <a:rPr lang="es-ES_tradnl" sz="1600" b="0" dirty="0">
                <a:latin typeface="Arial" pitchFamily="34" charset="0"/>
              </a:rPr>
              <a:t>Una forma de incrementar el rendimiento de equipos de separación </a:t>
            </a:r>
            <a:r>
              <a:rPr lang="es-ES_tradnl" sz="1600" b="0" dirty="0" smtClean="0">
                <a:latin typeface="Arial" pitchFamily="34" charset="0"/>
              </a:rPr>
              <a:t>centrífugos consiste </a:t>
            </a:r>
            <a:r>
              <a:rPr lang="es-ES_tradnl" sz="1600" b="0" dirty="0">
                <a:latin typeface="Arial" pitchFamily="34" charset="0"/>
              </a:rPr>
              <a:t>en disminuir (si es posible) la viscosidad de la fase líquida, esto se </a:t>
            </a:r>
            <a:r>
              <a:rPr lang="es-ES_tradnl" sz="1600" b="0" dirty="0" smtClean="0">
                <a:latin typeface="Arial" pitchFamily="34" charset="0"/>
              </a:rPr>
              <a:t>logra aumentando </a:t>
            </a:r>
            <a:r>
              <a:rPr lang="es-ES_tradnl" sz="1600" b="0" dirty="0">
                <a:latin typeface="Arial" pitchFamily="34" charset="0"/>
              </a:rPr>
              <a:t>la temperatura de proceso.</a:t>
            </a:r>
          </a:p>
          <a:p>
            <a:pPr algn="just" eaLnBrk="0" hangingPunct="0"/>
            <a:endParaRPr lang="es-AR" sz="1600" b="0" dirty="0">
              <a:latin typeface="Arial" pitchFamily="34" charset="0"/>
            </a:endParaRPr>
          </a:p>
          <a:p>
            <a:pPr algn="just" eaLnBrk="0" hangingPunct="0"/>
            <a:endParaRPr lang="es-AR" sz="1600" u="sng" dirty="0">
              <a:latin typeface="Arial" pitchFamily="34" charset="0"/>
            </a:endParaRPr>
          </a:p>
          <a:p>
            <a:pPr algn="just" eaLnBrk="0" hangingPunct="0"/>
            <a:r>
              <a:rPr lang="es-AR" sz="2400" u="sng" dirty="0">
                <a:latin typeface="Frutiger 55 Roman" pitchFamily="2" charset="0"/>
              </a:rPr>
              <a:t>-</a:t>
            </a:r>
            <a:r>
              <a:rPr lang="es-AR" u="sng" dirty="0">
                <a:latin typeface="Frutiger 55 Roman" pitchFamily="2" charset="0"/>
              </a:rPr>
              <a:t>Aceleración relativa (Z)</a:t>
            </a:r>
            <a:r>
              <a:rPr lang="es-AR" u="sng" dirty="0">
                <a:solidFill>
                  <a:schemeClr val="accent1"/>
                </a:solidFill>
                <a:latin typeface="Frutiger 55 Roman" pitchFamily="2" charset="0"/>
              </a:rPr>
              <a:t>.</a:t>
            </a:r>
            <a:r>
              <a:rPr lang="es-AR" b="0" dirty="0">
                <a:latin typeface="Frutiger 55 Roman" pitchFamily="2" charset="0"/>
              </a:rPr>
              <a:t>  </a:t>
            </a:r>
          </a:p>
          <a:p>
            <a:pPr algn="just" eaLnBrk="0" hangingPunct="0"/>
            <a:r>
              <a:rPr lang="es-AR" sz="1600" b="0" dirty="0">
                <a:latin typeface="Arial" pitchFamily="34" charset="0"/>
              </a:rPr>
              <a:t>Este factor depende del tipo y tamaño de la centrífuga, si bien el incremento de </a:t>
            </a:r>
            <a:r>
              <a:rPr lang="es-AR" sz="1600" b="0" dirty="0" smtClean="0">
                <a:latin typeface="Arial" pitchFamily="34" charset="0"/>
              </a:rPr>
              <a:t>este </a:t>
            </a:r>
            <a:r>
              <a:rPr lang="es-AR" sz="1600" b="0" dirty="0">
                <a:latin typeface="Arial" pitchFamily="34" charset="0"/>
              </a:rPr>
              <a:t>factor puede parecer decisivo, en algunos procesos es contraproducente ya </a:t>
            </a:r>
            <a:r>
              <a:rPr lang="es-AR" sz="1600" b="0" dirty="0" smtClean="0">
                <a:latin typeface="Arial" pitchFamily="34" charset="0"/>
              </a:rPr>
              <a:t>que </a:t>
            </a:r>
            <a:r>
              <a:rPr lang="es-AR" sz="1600" b="0" dirty="0">
                <a:latin typeface="Arial" pitchFamily="34" charset="0"/>
              </a:rPr>
              <a:t>puede llegar a romper las partículas o </a:t>
            </a:r>
            <a:r>
              <a:rPr lang="es-AR" sz="1600" b="0" dirty="0" err="1">
                <a:latin typeface="Arial" pitchFamily="34" charset="0"/>
              </a:rPr>
              <a:t>flóculos</a:t>
            </a:r>
            <a:r>
              <a:rPr lang="es-AR" sz="1600" b="0" dirty="0">
                <a:latin typeface="Arial" pitchFamily="34" charset="0"/>
              </a:rPr>
              <a:t> de mayor tamaño </a:t>
            </a:r>
            <a:r>
              <a:rPr lang="es-AR" sz="1600" b="0" dirty="0" smtClean="0">
                <a:latin typeface="Arial" pitchFamily="34" charset="0"/>
              </a:rPr>
              <a:t>formados químicamente.</a:t>
            </a:r>
            <a:endParaRPr lang="es-ES_tradnl" sz="2400" b="0" dirty="0">
              <a:latin typeface="Frutiger 55 Roman" pitchFamily="2" charset="0"/>
            </a:endParaRPr>
          </a:p>
        </p:txBody>
      </p:sp>
      <p:sp>
        <p:nvSpPr>
          <p:cNvPr id="30724" name="5 Rectángulo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00063" y="3529013"/>
            <a:ext cx="26035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u="sng" dirty="0">
                <a:latin typeface="Frutiger 55 Roman"/>
              </a:rPr>
              <a:t>Viscosidad (</a:t>
            </a:r>
            <a:r>
              <a:rPr lang="el-GR" u="sng" dirty="0">
                <a:latin typeface="Arial" pitchFamily="34" charset="0"/>
                <a:cs typeface="Arial" pitchFamily="34" charset="0"/>
              </a:rPr>
              <a:t>η</a:t>
            </a:r>
            <a:r>
              <a:rPr lang="es-ES_tradnl" u="sng" dirty="0">
                <a:latin typeface="Frutiger 55 Roman"/>
              </a:rPr>
              <a:t>)  </a:t>
            </a:r>
            <a:endParaRPr lang="en-US" u="sng" dirty="0">
              <a:latin typeface="Frutiger 55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2214563" y="620713"/>
            <a:ext cx="5572125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s-ES_tradnl" sz="2400" u="sng">
                <a:solidFill>
                  <a:schemeClr val="tx2"/>
                </a:solidFill>
                <a:latin typeface="Frutiger 55 Roman" pitchFamily="2" charset="0"/>
              </a:rPr>
              <a:t>Aceleraci</a:t>
            </a:r>
            <a:r>
              <a:rPr lang="es-AR" sz="2400" u="sng">
                <a:solidFill>
                  <a:schemeClr val="tx2"/>
                </a:solidFill>
                <a:latin typeface="Frutiger 55 Roman" pitchFamily="2" charset="0"/>
              </a:rPr>
              <a:t>ón centrífuga</a:t>
            </a:r>
            <a:endParaRPr lang="es-AR" sz="2400">
              <a:latin typeface="Times New Roman" pitchFamily="18" charset="0"/>
            </a:endParaRPr>
          </a:p>
        </p:txBody>
      </p:sp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0" y="4437063"/>
            <a:ext cx="9144000" cy="2408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en-US" sz="3200" dirty="0">
              <a:solidFill>
                <a:schemeClr val="tx2"/>
              </a:solidFill>
              <a:latin typeface="Arial" pitchFamily="34" charset="0"/>
            </a:endParaRPr>
          </a:p>
          <a:p>
            <a:pPr eaLnBrk="0" hangingPunct="0"/>
            <a:endParaRPr lang="en-US" dirty="0">
              <a:latin typeface="Arial Narrow" pitchFamily="34" charset="0"/>
            </a:endParaRPr>
          </a:p>
          <a:p>
            <a:pPr eaLnBrk="0" hangingPunct="0"/>
            <a:endParaRPr lang="en-US" dirty="0">
              <a:latin typeface="Arial" pitchFamily="34" charset="0"/>
            </a:endParaRPr>
          </a:p>
          <a:p>
            <a:pPr eaLnBrk="0" hangingPunct="0"/>
            <a:r>
              <a:rPr lang="en-US" dirty="0">
                <a:latin typeface="Arial" pitchFamily="34" charset="0"/>
              </a:rPr>
              <a:t>Z= </a:t>
            </a:r>
            <a:r>
              <a:rPr lang="en-US" dirty="0" err="1">
                <a:latin typeface="Arial" pitchFamily="34" charset="0"/>
              </a:rPr>
              <a:t>Aceleración</a:t>
            </a:r>
            <a:r>
              <a:rPr lang="en-US" dirty="0">
                <a:latin typeface="Arial" pitchFamily="34" charset="0"/>
              </a:rPr>
              <a:t> </a:t>
            </a:r>
            <a:r>
              <a:rPr lang="en-US" dirty="0" err="1">
                <a:latin typeface="Arial" pitchFamily="34" charset="0"/>
              </a:rPr>
              <a:t>relativa</a:t>
            </a:r>
            <a:r>
              <a:rPr lang="en-US" dirty="0">
                <a:latin typeface="Arial" pitchFamily="34" charset="0"/>
              </a:rPr>
              <a:t>.                               R= </a:t>
            </a:r>
            <a:r>
              <a:rPr lang="en-US" dirty="0" smtClean="0">
                <a:latin typeface="Arial" pitchFamily="34" charset="0"/>
              </a:rPr>
              <a:t>Radio </a:t>
            </a:r>
            <a:r>
              <a:rPr lang="en-US" dirty="0">
                <a:latin typeface="Arial" pitchFamily="34" charset="0"/>
              </a:rPr>
              <a:t>del </a:t>
            </a:r>
            <a:r>
              <a:rPr lang="en-US" dirty="0" err="1">
                <a:latin typeface="Arial" pitchFamily="34" charset="0"/>
              </a:rPr>
              <a:t>tambor</a:t>
            </a:r>
            <a:endParaRPr lang="en-US" dirty="0">
              <a:latin typeface="Arial" pitchFamily="34" charset="0"/>
            </a:endParaRPr>
          </a:p>
          <a:p>
            <a:pPr eaLnBrk="0" hangingPunct="0"/>
            <a:r>
              <a:rPr lang="el-GR" dirty="0">
                <a:latin typeface="Arial" pitchFamily="34" charset="0"/>
                <a:cs typeface="Arial" pitchFamily="34" charset="0"/>
              </a:rPr>
              <a:t>ω</a:t>
            </a:r>
            <a:r>
              <a:rPr lang="en-US" dirty="0">
                <a:latin typeface="Arial" pitchFamily="34" charset="0"/>
              </a:rPr>
              <a:t>= </a:t>
            </a:r>
            <a:r>
              <a:rPr lang="en-US" dirty="0" err="1">
                <a:latin typeface="Arial" pitchFamily="34" charset="0"/>
              </a:rPr>
              <a:t>Velocidad</a:t>
            </a:r>
            <a:r>
              <a:rPr lang="en-US" dirty="0">
                <a:latin typeface="Arial" pitchFamily="34" charset="0"/>
              </a:rPr>
              <a:t> angular                                  g= </a:t>
            </a:r>
            <a:r>
              <a:rPr lang="en-US" dirty="0" err="1">
                <a:latin typeface="Arial" pitchFamily="34" charset="0"/>
              </a:rPr>
              <a:t>Aceleraci</a:t>
            </a:r>
            <a:r>
              <a:rPr lang="es-AR" dirty="0" err="1">
                <a:latin typeface="Arial" pitchFamily="34" charset="0"/>
              </a:rPr>
              <a:t>ón</a:t>
            </a:r>
            <a:r>
              <a:rPr lang="es-AR" dirty="0">
                <a:latin typeface="Arial" pitchFamily="34" charset="0"/>
              </a:rPr>
              <a:t> de la gravedad </a:t>
            </a:r>
          </a:p>
          <a:p>
            <a:pPr eaLnBrk="0" hangingPunct="0"/>
            <a:r>
              <a:rPr lang="es-AR" dirty="0">
                <a:latin typeface="Arial" pitchFamily="34" charset="0"/>
              </a:rPr>
              <a:t>N</a:t>
            </a:r>
            <a:r>
              <a:rPr lang="en-US" dirty="0">
                <a:latin typeface="Arial" pitchFamily="34" charset="0"/>
              </a:rPr>
              <a:t>= </a:t>
            </a:r>
            <a:r>
              <a:rPr lang="en-US" dirty="0" err="1">
                <a:latin typeface="Arial" pitchFamily="34" charset="0"/>
              </a:rPr>
              <a:t>velocidad</a:t>
            </a:r>
            <a:r>
              <a:rPr lang="en-US" dirty="0">
                <a:latin typeface="Arial" pitchFamily="34" charset="0"/>
              </a:rPr>
              <a:t> de </a:t>
            </a:r>
            <a:r>
              <a:rPr lang="en-US" dirty="0" err="1">
                <a:latin typeface="Arial" pitchFamily="34" charset="0"/>
              </a:rPr>
              <a:t>giro</a:t>
            </a:r>
            <a:r>
              <a:rPr lang="en-US" dirty="0">
                <a:latin typeface="Arial" pitchFamily="34" charset="0"/>
              </a:rPr>
              <a:t> rpm                         </a:t>
            </a:r>
            <a:r>
              <a:rPr lang="en-US" dirty="0" err="1">
                <a:latin typeface="Arial" pitchFamily="34" charset="0"/>
              </a:rPr>
              <a:t>Fc</a:t>
            </a:r>
            <a:r>
              <a:rPr lang="en-US" dirty="0">
                <a:latin typeface="Arial" pitchFamily="34" charset="0"/>
              </a:rPr>
              <a:t> = </a:t>
            </a:r>
            <a:r>
              <a:rPr lang="en-US" dirty="0" err="1">
                <a:latin typeface="Arial" pitchFamily="34" charset="0"/>
              </a:rPr>
              <a:t>Fuerza</a:t>
            </a:r>
            <a:r>
              <a:rPr lang="en-US" dirty="0">
                <a:latin typeface="Arial" pitchFamily="34" charset="0"/>
              </a:rPr>
              <a:t> </a:t>
            </a:r>
            <a:r>
              <a:rPr lang="en-US" dirty="0" err="1">
                <a:latin typeface="Arial" pitchFamily="34" charset="0"/>
              </a:rPr>
              <a:t>centrífuga</a:t>
            </a:r>
            <a:endParaRPr lang="en-US" dirty="0">
              <a:latin typeface="Arial" pitchFamily="34" charset="0"/>
            </a:endParaRPr>
          </a:p>
          <a:p>
            <a:pPr eaLnBrk="0" hangingPunct="0"/>
            <a:endParaRPr lang="es-AR" dirty="0">
              <a:latin typeface="Arial" pitchFamily="34" charset="0"/>
            </a:endParaRPr>
          </a:p>
        </p:txBody>
      </p:sp>
      <p:sp>
        <p:nvSpPr>
          <p:cNvPr id="7173" name="Text Box 7"/>
          <p:cNvSpPr txBox="1">
            <a:spLocks noChangeArrowheads="1"/>
          </p:cNvSpPr>
          <p:nvPr/>
        </p:nvSpPr>
        <p:spPr bwMode="auto">
          <a:xfrm>
            <a:off x="323850" y="1270000"/>
            <a:ext cx="8458200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s-ES_tradnl" sz="2400">
                <a:latin typeface="Frutiger 55 Roman" pitchFamily="2" charset="0"/>
              </a:rPr>
              <a:t>Uno de los factores m</a:t>
            </a:r>
            <a:r>
              <a:rPr lang="es-AR" sz="2400">
                <a:latin typeface="Frutiger 55 Roman" pitchFamily="2" charset="0"/>
              </a:rPr>
              <a:t>ás importantes en el rendimiento de una centrífuga es la aceleración relativa que viene dada por la siguiente expresion:</a:t>
            </a:r>
            <a:endParaRPr lang="es-AR" sz="2400">
              <a:latin typeface="Times New Roman" pitchFamily="18" charset="0"/>
            </a:endParaRPr>
          </a:p>
        </p:txBody>
      </p:sp>
      <p:grpSp>
        <p:nvGrpSpPr>
          <p:cNvPr id="9" name="8 Grupo"/>
          <p:cNvGrpSpPr/>
          <p:nvPr/>
        </p:nvGrpSpPr>
        <p:grpSpPr>
          <a:xfrm>
            <a:off x="857250" y="3143250"/>
            <a:ext cx="4249738" cy="1800225"/>
            <a:chOff x="2555875" y="2708275"/>
            <a:chExt cx="4249738" cy="1800225"/>
          </a:xfrm>
          <a:solidFill>
            <a:schemeClr val="accent1"/>
          </a:solidFill>
        </p:grpSpPr>
        <p:sp>
          <p:nvSpPr>
            <p:cNvPr id="7176" name="Rectangle 10"/>
            <p:cNvSpPr>
              <a:spLocks noChangeArrowheads="1"/>
            </p:cNvSpPr>
            <p:nvPr/>
          </p:nvSpPr>
          <p:spPr bwMode="auto">
            <a:xfrm>
              <a:off x="2555875" y="2708275"/>
              <a:ext cx="4249738" cy="1800225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graphicFrame>
          <p:nvGraphicFramePr>
            <p:cNvPr id="7170" name="Object 11"/>
            <p:cNvGraphicFramePr>
              <a:graphicFrameLocks noChangeAspect="1"/>
            </p:cNvGraphicFramePr>
            <p:nvPr/>
          </p:nvGraphicFramePr>
          <p:xfrm>
            <a:off x="3333750" y="2908300"/>
            <a:ext cx="2476500" cy="1041400"/>
          </p:xfrm>
          <a:graphic>
            <a:graphicData uri="http://schemas.openxmlformats.org/presentationml/2006/ole">
              <p:oleObj spid="_x0000_s7170" name="Ecuación" r:id="rId3" imgW="2476440" imgH="1041120" progId="">
                <p:embed/>
              </p:oleObj>
            </a:graphicData>
          </a:graphic>
        </p:graphicFrame>
      </p:grp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5857875" y="3714750"/>
            <a:ext cx="2428875" cy="52387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es-AR" sz="2800">
                <a:cs typeface="Times New Roman" pitchFamily="18" charset="0"/>
              </a:rPr>
              <a:t>F</a:t>
            </a:r>
            <a:r>
              <a:rPr lang="es-AR" sz="2800" baseline="-30000">
                <a:cs typeface="Times New Roman" pitchFamily="18" charset="0"/>
              </a:rPr>
              <a:t>c </a:t>
            </a:r>
            <a:r>
              <a:rPr lang="es-AR" sz="2800">
                <a:cs typeface="Times New Roman" pitchFamily="18" charset="0"/>
              </a:rPr>
              <a:t>= </a:t>
            </a:r>
            <a:r>
              <a:rPr lang="es-AR" sz="2800" i="1">
                <a:cs typeface="Times New Roman" pitchFamily="18" charset="0"/>
              </a:rPr>
              <a:t>m </a:t>
            </a:r>
            <a:r>
              <a:rPr lang="es-AR" sz="2800">
                <a:cs typeface="Times New Roman" pitchFamily="18" charset="0"/>
              </a:rPr>
              <a:t>R ω</a:t>
            </a:r>
            <a:r>
              <a:rPr lang="es-AR" sz="2800" baseline="30000">
                <a:cs typeface="Times New Roman" pitchFamily="18" charset="0"/>
              </a:rPr>
              <a:t>2</a:t>
            </a:r>
            <a:endParaRPr lang="es-AR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3">
            <a:hlinkClick r:id="" action="ppaction://ole?verb=0"/>
          </p:cNvPr>
          <p:cNvGraphicFramePr>
            <a:graphicFrameLocks/>
          </p:cNvGraphicFramePr>
          <p:nvPr/>
        </p:nvGraphicFramePr>
        <p:xfrm>
          <a:off x="683568" y="4077072"/>
          <a:ext cx="4073525" cy="2133600"/>
        </p:xfrm>
        <a:graphic>
          <a:graphicData uri="http://schemas.openxmlformats.org/presentationml/2006/ole">
            <p:oleObj spid="_x0000_s8194" name="Imagen de mapa de bits" r:id="rId3" imgW="4715533" imgH="1800476" progId="PBrush">
              <p:embed/>
            </p:oleObj>
          </a:graphicData>
        </a:graphic>
      </p:graphicFrame>
      <p:graphicFrame>
        <p:nvGraphicFramePr>
          <p:cNvPr id="8195" name="Object 4">
            <a:hlinkClick r:id="" action="ppaction://ole?verb=0"/>
          </p:cNvPr>
          <p:cNvGraphicFramePr>
            <a:graphicFrameLocks/>
          </p:cNvGraphicFramePr>
          <p:nvPr/>
        </p:nvGraphicFramePr>
        <p:xfrm>
          <a:off x="468313" y="1268413"/>
          <a:ext cx="3599631" cy="2160587"/>
        </p:xfrm>
        <a:graphic>
          <a:graphicData uri="http://schemas.openxmlformats.org/presentationml/2006/ole">
            <p:oleObj spid="_x0000_s8195" name="Documento" r:id="rId4" imgW="6479496" imgH="3557365" progId="Word.Document.8">
              <p:embed/>
            </p:oleObj>
          </a:graphicData>
        </a:graphic>
      </p:graphicFrame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2310250" y="685800"/>
            <a:ext cx="42044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s-ES_tradnl" sz="2400" dirty="0">
                <a:latin typeface="Arial" pitchFamily="34" charset="0"/>
              </a:rPr>
              <a:t>AREA DE </a:t>
            </a:r>
            <a:r>
              <a:rPr lang="es-ES_tradnl" sz="2400" dirty="0" smtClean="0">
                <a:latin typeface="Arial" pitchFamily="34" charset="0"/>
              </a:rPr>
              <a:t>SEDIMENTACION</a:t>
            </a:r>
            <a:endParaRPr lang="es-ES_tradnl" sz="2400" b="0" dirty="0">
              <a:latin typeface="Times New Roman" pitchFamily="18" charset="0"/>
            </a:endParaRPr>
          </a:p>
        </p:txBody>
      </p:sp>
      <p:pic>
        <p:nvPicPr>
          <p:cNvPr id="819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1124744"/>
            <a:ext cx="158913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3851920" y="2852936"/>
            <a:ext cx="2520279" cy="86409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78638" tIns="39319" rIns="78638" bIns="39319"/>
          <a:lstStyle/>
          <a:p>
            <a:endParaRPr lang="es-AR" b="0" dirty="0">
              <a:solidFill>
                <a:srgbClr val="000000"/>
              </a:solidFill>
              <a:latin typeface="Arial" pitchFamily="34" charset="0"/>
            </a:endParaRPr>
          </a:p>
          <a:p>
            <a:r>
              <a:rPr lang="es-AR" sz="2400" dirty="0" err="1">
                <a:latin typeface="Arial" pitchFamily="34" charset="0"/>
              </a:rPr>
              <a:t>Q</a:t>
            </a:r>
            <a:r>
              <a:rPr lang="es-AR" sz="2400" baseline="-25000" dirty="0" err="1">
                <a:latin typeface="Arial" pitchFamily="34" charset="0"/>
              </a:rPr>
              <a:t>max</a:t>
            </a:r>
            <a:r>
              <a:rPr lang="es-AR" sz="2400" dirty="0">
                <a:latin typeface="Arial" pitchFamily="34" charset="0"/>
              </a:rPr>
              <a:t> = </a:t>
            </a:r>
            <a:r>
              <a:rPr lang="es-AR" sz="2400" dirty="0">
                <a:latin typeface="Arial" pitchFamily="34" charset="0"/>
                <a:hlinkClick r:id="rId6" action="ppaction://hlinksldjump"/>
              </a:rPr>
              <a:t>Vs</a:t>
            </a:r>
            <a:r>
              <a:rPr lang="es-AR" sz="2400" dirty="0">
                <a:latin typeface="Arial" pitchFamily="34" charset="0"/>
              </a:rPr>
              <a:t> · A .n </a:t>
            </a:r>
            <a:endParaRPr lang="es-AR" sz="2400" dirty="0"/>
          </a:p>
          <a:p>
            <a:endParaRPr lang="es-AR" dirty="0"/>
          </a:p>
        </p:txBody>
      </p:sp>
      <p:graphicFrame>
        <p:nvGraphicFramePr>
          <p:cNvPr id="2" name="Object 7"/>
          <p:cNvGraphicFramePr>
            <a:graphicFrameLocks noChangeAspect="1"/>
          </p:cNvGraphicFramePr>
          <p:nvPr/>
        </p:nvGraphicFramePr>
        <p:xfrm>
          <a:off x="3851920" y="1700808"/>
          <a:ext cx="2263775" cy="801687"/>
        </p:xfrm>
        <a:graphic>
          <a:graphicData uri="http://schemas.openxmlformats.org/presentationml/2006/ole">
            <p:oleObj spid="_x0000_s8196" name="Ecuación" r:id="rId7" imgW="647640" imgH="228600" progId="">
              <p:embed/>
            </p:oleObj>
          </a:graphicData>
        </a:graphic>
      </p:graphicFrame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20272" y="2852936"/>
            <a:ext cx="1656184" cy="17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20272" y="4725144"/>
            <a:ext cx="1728192" cy="1798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10 Conector recto de flecha"/>
          <p:cNvCxnSpPr/>
          <p:nvPr/>
        </p:nvCxnSpPr>
        <p:spPr bwMode="auto">
          <a:xfrm>
            <a:off x="3995936" y="1844824"/>
            <a:ext cx="21602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14 Conector recto de flecha"/>
          <p:cNvCxnSpPr/>
          <p:nvPr/>
        </p:nvCxnSpPr>
        <p:spPr bwMode="auto">
          <a:xfrm>
            <a:off x="5292080" y="1844824"/>
            <a:ext cx="28803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16 Conector recto de flecha"/>
          <p:cNvCxnSpPr/>
          <p:nvPr/>
        </p:nvCxnSpPr>
        <p:spPr bwMode="auto">
          <a:xfrm>
            <a:off x="4860032" y="3140968"/>
            <a:ext cx="28803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AR"/>
          </a:p>
        </p:txBody>
      </p:sp>
      <p:sp>
        <p:nvSpPr>
          <p:cNvPr id="9221" name="Rectangle 4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AR"/>
          </a:p>
        </p:txBody>
      </p:sp>
      <p:sp>
        <p:nvSpPr>
          <p:cNvPr id="9222" name="AutoShape 43"/>
          <p:cNvSpPr>
            <a:spLocks/>
          </p:cNvSpPr>
          <p:nvPr/>
        </p:nvSpPr>
        <p:spPr bwMode="auto">
          <a:xfrm rot="-5400000">
            <a:off x="3171825" y="4108450"/>
            <a:ext cx="228600" cy="1028700"/>
          </a:xfrm>
          <a:prstGeom prst="leftBrace">
            <a:avLst>
              <a:gd name="adj1" fmla="val 37500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9223" name="AutoShape 44"/>
          <p:cNvSpPr>
            <a:spLocks/>
          </p:cNvSpPr>
          <p:nvPr/>
        </p:nvSpPr>
        <p:spPr bwMode="auto">
          <a:xfrm rot="-5400000">
            <a:off x="5599113" y="4108450"/>
            <a:ext cx="228600" cy="1028700"/>
          </a:xfrm>
          <a:prstGeom prst="leftBrace">
            <a:avLst>
              <a:gd name="adj1" fmla="val 37500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9224" name="Text Box 45"/>
          <p:cNvSpPr txBox="1">
            <a:spLocks noChangeArrowheads="1"/>
          </p:cNvSpPr>
          <p:nvPr/>
        </p:nvSpPr>
        <p:spPr bwMode="auto">
          <a:xfrm>
            <a:off x="3132138" y="4581525"/>
            <a:ext cx="503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sz="2400" dirty="0" smtClean="0"/>
              <a:t>v</a:t>
            </a:r>
            <a:r>
              <a:rPr lang="es-AR" sz="2400" baseline="-25000" dirty="0" smtClean="0"/>
              <a:t>s</a:t>
            </a:r>
            <a:endParaRPr lang="es-AR" sz="2400" dirty="0"/>
          </a:p>
        </p:txBody>
      </p:sp>
      <p:sp>
        <p:nvSpPr>
          <p:cNvPr id="9225" name="Rectangle 48"/>
          <p:cNvSpPr>
            <a:spLocks noChangeArrowheads="1"/>
          </p:cNvSpPr>
          <p:nvPr/>
        </p:nvSpPr>
        <p:spPr bwMode="auto">
          <a:xfrm>
            <a:off x="1331640" y="5805264"/>
            <a:ext cx="2087563" cy="6477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s-AR" i="1" dirty="0"/>
              <a:t>Q</a:t>
            </a:r>
            <a:r>
              <a:rPr lang="es-AR" dirty="0" smtClean="0"/>
              <a:t> </a:t>
            </a:r>
            <a:r>
              <a:rPr lang="es-AR" dirty="0"/>
              <a:t>= 2 </a:t>
            </a:r>
            <a:r>
              <a:rPr lang="es-AR" i="1" dirty="0" smtClean="0"/>
              <a:t>v</a:t>
            </a:r>
            <a:r>
              <a:rPr lang="es-AR" i="1" baseline="-25000" dirty="0" smtClean="0"/>
              <a:t>s</a:t>
            </a:r>
            <a:r>
              <a:rPr lang="es-AR" i="1" dirty="0" smtClean="0"/>
              <a:t>. </a:t>
            </a:r>
            <a:r>
              <a:rPr lang="es-AR" i="1" dirty="0"/>
              <a:t>Σ </a:t>
            </a:r>
            <a:endParaRPr lang="es-AR" dirty="0"/>
          </a:p>
        </p:txBody>
      </p:sp>
      <p:sp>
        <p:nvSpPr>
          <p:cNvPr id="9227" name="Text Box 47"/>
          <p:cNvSpPr txBox="1">
            <a:spLocks noChangeArrowheads="1"/>
          </p:cNvSpPr>
          <p:nvPr/>
        </p:nvSpPr>
        <p:spPr bwMode="auto">
          <a:xfrm>
            <a:off x="5508625" y="4652963"/>
            <a:ext cx="5032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i="1"/>
              <a:t>Σ</a:t>
            </a:r>
          </a:p>
        </p:txBody>
      </p:sp>
      <p:sp>
        <p:nvSpPr>
          <p:cNvPr id="9230" name="AutoShape 14"/>
          <p:cNvSpPr>
            <a:spLocks noChangeAspect="1" noChangeArrowheads="1"/>
          </p:cNvSpPr>
          <p:nvPr/>
        </p:nvSpPr>
        <p:spPr bwMode="auto">
          <a:xfrm>
            <a:off x="1319213" y="2214563"/>
            <a:ext cx="5630862" cy="234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>
            <a:off x="2293468" y="3333887"/>
            <a:ext cx="2231767" cy="635"/>
          </a:xfrm>
          <a:prstGeom prst="line">
            <a:avLst/>
          </a:prstGeom>
          <a:noFill/>
          <a:ln w="1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9232" name="Line 16"/>
          <p:cNvSpPr>
            <a:spLocks noChangeShapeType="1"/>
          </p:cNvSpPr>
          <p:nvPr/>
        </p:nvSpPr>
        <p:spPr bwMode="auto">
          <a:xfrm>
            <a:off x="5893891" y="3890373"/>
            <a:ext cx="459183" cy="635"/>
          </a:xfrm>
          <a:prstGeom prst="line">
            <a:avLst/>
          </a:prstGeom>
          <a:noFill/>
          <a:ln w="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9233" name="Line 17"/>
          <p:cNvSpPr>
            <a:spLocks noChangeShapeType="1"/>
          </p:cNvSpPr>
          <p:nvPr/>
        </p:nvSpPr>
        <p:spPr bwMode="auto">
          <a:xfrm>
            <a:off x="4895503" y="3333887"/>
            <a:ext cx="1655090" cy="635"/>
          </a:xfrm>
          <a:prstGeom prst="line">
            <a:avLst/>
          </a:prstGeom>
          <a:noFill/>
          <a:ln w="1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9234" name="Rectangle 18"/>
          <p:cNvSpPr>
            <a:spLocks noChangeArrowheads="1"/>
          </p:cNvSpPr>
          <p:nvPr/>
        </p:nvSpPr>
        <p:spPr bwMode="auto">
          <a:xfrm>
            <a:off x="6574727" y="3713136"/>
            <a:ext cx="146710" cy="46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>
                <a:solidFill>
                  <a:srgbClr val="000000"/>
                </a:solidFill>
                <a:latin typeface="Symbol" pitchFamily="18" charset="2"/>
              </a:rPr>
              <a:t>ú</a:t>
            </a:r>
            <a:endParaRPr lang="es-AR"/>
          </a:p>
        </p:txBody>
      </p:sp>
      <p:sp>
        <p:nvSpPr>
          <p:cNvPr id="9235" name="Rectangle 19"/>
          <p:cNvSpPr>
            <a:spLocks noChangeArrowheads="1"/>
          </p:cNvSpPr>
          <p:nvPr/>
        </p:nvSpPr>
        <p:spPr bwMode="auto">
          <a:xfrm>
            <a:off x="6574727" y="3338970"/>
            <a:ext cx="146710" cy="46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>
                <a:solidFill>
                  <a:srgbClr val="000000"/>
                </a:solidFill>
                <a:latin typeface="Symbol" pitchFamily="18" charset="2"/>
              </a:rPr>
              <a:t>ú</a:t>
            </a:r>
            <a:endParaRPr lang="es-AR"/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6574727" y="2964167"/>
            <a:ext cx="146710" cy="46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>
                <a:solidFill>
                  <a:srgbClr val="000000"/>
                </a:solidFill>
                <a:latin typeface="Symbol" pitchFamily="18" charset="2"/>
              </a:rPr>
              <a:t>ú</a:t>
            </a:r>
            <a:endParaRPr lang="es-AR"/>
          </a:p>
        </p:txBody>
      </p:sp>
      <p:sp>
        <p:nvSpPr>
          <p:cNvPr id="9237" name="Rectangle 21"/>
          <p:cNvSpPr>
            <a:spLocks noChangeArrowheads="1"/>
          </p:cNvSpPr>
          <p:nvPr/>
        </p:nvSpPr>
        <p:spPr bwMode="auto">
          <a:xfrm>
            <a:off x="6574727" y="2589365"/>
            <a:ext cx="146710" cy="46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>
                <a:solidFill>
                  <a:srgbClr val="000000"/>
                </a:solidFill>
                <a:latin typeface="Symbol" pitchFamily="18" charset="2"/>
              </a:rPr>
              <a:t>ú</a:t>
            </a:r>
            <a:endParaRPr lang="es-AR"/>
          </a:p>
        </p:txBody>
      </p:sp>
      <p:sp>
        <p:nvSpPr>
          <p:cNvPr id="9238" name="Rectangle 22"/>
          <p:cNvSpPr>
            <a:spLocks noChangeArrowheads="1"/>
          </p:cNvSpPr>
          <p:nvPr/>
        </p:nvSpPr>
        <p:spPr bwMode="auto">
          <a:xfrm>
            <a:off x="6574727" y="4008531"/>
            <a:ext cx="146710" cy="46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>
                <a:solidFill>
                  <a:srgbClr val="000000"/>
                </a:solidFill>
                <a:latin typeface="Symbol" pitchFamily="18" charset="2"/>
              </a:rPr>
              <a:t>û</a:t>
            </a:r>
            <a:endParaRPr lang="es-AR"/>
          </a:p>
        </p:txBody>
      </p:sp>
      <p:sp>
        <p:nvSpPr>
          <p:cNvPr id="9239" name="Rectangle 23"/>
          <p:cNvSpPr>
            <a:spLocks noChangeArrowheads="1"/>
          </p:cNvSpPr>
          <p:nvPr/>
        </p:nvSpPr>
        <p:spPr bwMode="auto">
          <a:xfrm>
            <a:off x="6574727" y="2214563"/>
            <a:ext cx="146710" cy="46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>
                <a:solidFill>
                  <a:srgbClr val="000000"/>
                </a:solidFill>
                <a:latin typeface="Symbol" pitchFamily="18" charset="2"/>
              </a:rPr>
              <a:t>ù</a:t>
            </a:r>
            <a:endParaRPr lang="es-AR"/>
          </a:p>
        </p:txBody>
      </p:sp>
      <p:sp>
        <p:nvSpPr>
          <p:cNvPr id="9240" name="Rectangle 24"/>
          <p:cNvSpPr>
            <a:spLocks noChangeArrowheads="1"/>
          </p:cNvSpPr>
          <p:nvPr/>
        </p:nvSpPr>
        <p:spPr bwMode="auto">
          <a:xfrm>
            <a:off x="4727834" y="3713136"/>
            <a:ext cx="146710" cy="46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>
                <a:solidFill>
                  <a:srgbClr val="000000"/>
                </a:solidFill>
                <a:latin typeface="Symbol" pitchFamily="18" charset="2"/>
              </a:rPr>
              <a:t>ê</a:t>
            </a:r>
            <a:endParaRPr lang="es-AR"/>
          </a:p>
        </p:txBody>
      </p:sp>
      <p:sp>
        <p:nvSpPr>
          <p:cNvPr id="9241" name="Rectangle 25"/>
          <p:cNvSpPr>
            <a:spLocks noChangeArrowheads="1"/>
          </p:cNvSpPr>
          <p:nvPr/>
        </p:nvSpPr>
        <p:spPr bwMode="auto">
          <a:xfrm>
            <a:off x="4727834" y="3338970"/>
            <a:ext cx="146710" cy="46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>
                <a:solidFill>
                  <a:srgbClr val="000000"/>
                </a:solidFill>
                <a:latin typeface="Symbol" pitchFamily="18" charset="2"/>
              </a:rPr>
              <a:t>ê</a:t>
            </a:r>
            <a:endParaRPr lang="es-AR"/>
          </a:p>
        </p:txBody>
      </p:sp>
      <p:sp>
        <p:nvSpPr>
          <p:cNvPr id="9242" name="Rectangle 26"/>
          <p:cNvSpPr>
            <a:spLocks noChangeArrowheads="1"/>
          </p:cNvSpPr>
          <p:nvPr/>
        </p:nvSpPr>
        <p:spPr bwMode="auto">
          <a:xfrm>
            <a:off x="4727834" y="2964167"/>
            <a:ext cx="146710" cy="46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>
                <a:solidFill>
                  <a:srgbClr val="000000"/>
                </a:solidFill>
                <a:latin typeface="Symbol" pitchFamily="18" charset="2"/>
              </a:rPr>
              <a:t>ê</a:t>
            </a:r>
            <a:endParaRPr lang="es-AR"/>
          </a:p>
        </p:txBody>
      </p:sp>
      <p:sp>
        <p:nvSpPr>
          <p:cNvPr id="9243" name="Rectangle 27"/>
          <p:cNvSpPr>
            <a:spLocks noChangeArrowheads="1"/>
          </p:cNvSpPr>
          <p:nvPr/>
        </p:nvSpPr>
        <p:spPr bwMode="auto">
          <a:xfrm>
            <a:off x="4727834" y="2589365"/>
            <a:ext cx="146710" cy="46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>
                <a:solidFill>
                  <a:srgbClr val="000000"/>
                </a:solidFill>
                <a:latin typeface="Symbol" pitchFamily="18" charset="2"/>
              </a:rPr>
              <a:t>ê</a:t>
            </a:r>
            <a:endParaRPr lang="es-AR"/>
          </a:p>
        </p:txBody>
      </p:sp>
      <p:sp>
        <p:nvSpPr>
          <p:cNvPr id="9244" name="Rectangle 28"/>
          <p:cNvSpPr>
            <a:spLocks noChangeArrowheads="1"/>
          </p:cNvSpPr>
          <p:nvPr/>
        </p:nvSpPr>
        <p:spPr bwMode="auto">
          <a:xfrm>
            <a:off x="4727834" y="4008531"/>
            <a:ext cx="146710" cy="46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>
                <a:solidFill>
                  <a:srgbClr val="000000"/>
                </a:solidFill>
                <a:latin typeface="Symbol" pitchFamily="18" charset="2"/>
              </a:rPr>
              <a:t>ë</a:t>
            </a:r>
            <a:endParaRPr lang="es-AR"/>
          </a:p>
        </p:txBody>
      </p:sp>
      <p:sp>
        <p:nvSpPr>
          <p:cNvPr id="9245" name="Rectangle 29"/>
          <p:cNvSpPr>
            <a:spLocks noChangeArrowheads="1"/>
          </p:cNvSpPr>
          <p:nvPr/>
        </p:nvSpPr>
        <p:spPr bwMode="auto">
          <a:xfrm>
            <a:off x="4727834" y="2214563"/>
            <a:ext cx="146710" cy="46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>
                <a:solidFill>
                  <a:srgbClr val="000000"/>
                </a:solidFill>
                <a:latin typeface="Symbol" pitchFamily="18" charset="2"/>
              </a:rPr>
              <a:t>é</a:t>
            </a:r>
            <a:endParaRPr lang="es-AR"/>
          </a:p>
        </p:txBody>
      </p:sp>
      <p:sp>
        <p:nvSpPr>
          <p:cNvPr id="9246" name="Rectangle 30"/>
          <p:cNvSpPr>
            <a:spLocks noChangeArrowheads="1"/>
          </p:cNvSpPr>
          <p:nvPr/>
        </p:nvSpPr>
        <p:spPr bwMode="auto">
          <a:xfrm>
            <a:off x="6401342" y="3751887"/>
            <a:ext cx="146710" cy="46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>
                <a:solidFill>
                  <a:srgbClr val="000000"/>
                </a:solidFill>
                <a:latin typeface="Symbol" pitchFamily="18" charset="2"/>
              </a:rPr>
              <a:t>÷</a:t>
            </a:r>
            <a:endParaRPr lang="es-AR"/>
          </a:p>
        </p:txBody>
      </p:sp>
      <p:sp>
        <p:nvSpPr>
          <p:cNvPr id="9247" name="Rectangle 31"/>
          <p:cNvSpPr>
            <a:spLocks noChangeArrowheads="1"/>
          </p:cNvSpPr>
          <p:nvPr/>
        </p:nvSpPr>
        <p:spPr bwMode="auto">
          <a:xfrm>
            <a:off x="6401342" y="3584179"/>
            <a:ext cx="146710" cy="46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>
                <a:solidFill>
                  <a:srgbClr val="000000"/>
                </a:solidFill>
                <a:latin typeface="Symbol" pitchFamily="18" charset="2"/>
              </a:rPr>
              <a:t>÷</a:t>
            </a:r>
            <a:endParaRPr lang="es-AR"/>
          </a:p>
        </p:txBody>
      </p:sp>
      <p:sp>
        <p:nvSpPr>
          <p:cNvPr id="9248" name="Rectangle 32"/>
          <p:cNvSpPr>
            <a:spLocks noChangeArrowheads="1"/>
          </p:cNvSpPr>
          <p:nvPr/>
        </p:nvSpPr>
        <p:spPr bwMode="auto">
          <a:xfrm>
            <a:off x="6401342" y="3995826"/>
            <a:ext cx="146710" cy="46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>
                <a:solidFill>
                  <a:srgbClr val="000000"/>
                </a:solidFill>
                <a:latin typeface="Symbol" pitchFamily="18" charset="2"/>
              </a:rPr>
              <a:t>ø</a:t>
            </a:r>
            <a:endParaRPr lang="es-AR"/>
          </a:p>
        </p:txBody>
      </p:sp>
      <p:sp>
        <p:nvSpPr>
          <p:cNvPr id="9249" name="Rectangle 33"/>
          <p:cNvSpPr>
            <a:spLocks noChangeArrowheads="1"/>
          </p:cNvSpPr>
          <p:nvPr/>
        </p:nvSpPr>
        <p:spPr bwMode="auto">
          <a:xfrm>
            <a:off x="6401342" y="3340240"/>
            <a:ext cx="146710" cy="46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>
                <a:solidFill>
                  <a:srgbClr val="000000"/>
                </a:solidFill>
                <a:latin typeface="Symbol" pitchFamily="18" charset="2"/>
              </a:rPr>
              <a:t>ö</a:t>
            </a:r>
            <a:endParaRPr lang="es-AR"/>
          </a:p>
        </p:txBody>
      </p:sp>
      <p:sp>
        <p:nvSpPr>
          <p:cNvPr id="9250" name="Rectangle 34"/>
          <p:cNvSpPr>
            <a:spLocks noChangeArrowheads="1"/>
          </p:cNvSpPr>
          <p:nvPr/>
        </p:nvSpPr>
        <p:spPr bwMode="auto">
          <a:xfrm>
            <a:off x="5684941" y="3751887"/>
            <a:ext cx="146710" cy="46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>
                <a:solidFill>
                  <a:srgbClr val="000000"/>
                </a:solidFill>
                <a:latin typeface="Symbol" pitchFamily="18" charset="2"/>
              </a:rPr>
              <a:t>ç</a:t>
            </a:r>
            <a:endParaRPr lang="es-AR"/>
          </a:p>
        </p:txBody>
      </p:sp>
      <p:sp>
        <p:nvSpPr>
          <p:cNvPr id="9251" name="Rectangle 35"/>
          <p:cNvSpPr>
            <a:spLocks noChangeArrowheads="1"/>
          </p:cNvSpPr>
          <p:nvPr/>
        </p:nvSpPr>
        <p:spPr bwMode="auto">
          <a:xfrm>
            <a:off x="5684941" y="3584179"/>
            <a:ext cx="146710" cy="46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>
                <a:solidFill>
                  <a:srgbClr val="000000"/>
                </a:solidFill>
                <a:latin typeface="Symbol" pitchFamily="18" charset="2"/>
              </a:rPr>
              <a:t>ç</a:t>
            </a:r>
            <a:endParaRPr lang="es-AR"/>
          </a:p>
        </p:txBody>
      </p:sp>
      <p:sp>
        <p:nvSpPr>
          <p:cNvPr id="9252" name="Rectangle 36"/>
          <p:cNvSpPr>
            <a:spLocks noChangeArrowheads="1"/>
          </p:cNvSpPr>
          <p:nvPr/>
        </p:nvSpPr>
        <p:spPr bwMode="auto">
          <a:xfrm>
            <a:off x="5684941" y="3995826"/>
            <a:ext cx="146710" cy="46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>
                <a:solidFill>
                  <a:srgbClr val="000000"/>
                </a:solidFill>
                <a:latin typeface="Symbol" pitchFamily="18" charset="2"/>
              </a:rPr>
              <a:t>è</a:t>
            </a:r>
            <a:endParaRPr lang="es-AR"/>
          </a:p>
        </p:txBody>
      </p:sp>
      <p:sp>
        <p:nvSpPr>
          <p:cNvPr id="9253" name="Rectangle 37"/>
          <p:cNvSpPr>
            <a:spLocks noChangeArrowheads="1"/>
          </p:cNvSpPr>
          <p:nvPr/>
        </p:nvSpPr>
        <p:spPr bwMode="auto">
          <a:xfrm>
            <a:off x="5684941" y="3340240"/>
            <a:ext cx="146710" cy="46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>
                <a:solidFill>
                  <a:srgbClr val="000000"/>
                </a:solidFill>
                <a:latin typeface="Symbol" pitchFamily="18" charset="2"/>
              </a:rPr>
              <a:t>æ</a:t>
            </a:r>
            <a:endParaRPr lang="es-AR"/>
          </a:p>
        </p:txBody>
      </p:sp>
      <p:sp>
        <p:nvSpPr>
          <p:cNvPr id="9254" name="Rectangle 38"/>
          <p:cNvSpPr>
            <a:spLocks noChangeArrowheads="1"/>
          </p:cNvSpPr>
          <p:nvPr/>
        </p:nvSpPr>
        <p:spPr bwMode="auto">
          <a:xfrm>
            <a:off x="4549369" y="3427906"/>
            <a:ext cx="146710" cy="46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>
                <a:solidFill>
                  <a:srgbClr val="000000"/>
                </a:solidFill>
                <a:latin typeface="Symbol" pitchFamily="18" charset="2"/>
              </a:rPr>
              <a:t>ú</a:t>
            </a:r>
            <a:endParaRPr lang="es-AR"/>
          </a:p>
        </p:txBody>
      </p:sp>
      <p:sp>
        <p:nvSpPr>
          <p:cNvPr id="9255" name="Rectangle 39"/>
          <p:cNvSpPr>
            <a:spLocks noChangeArrowheads="1"/>
          </p:cNvSpPr>
          <p:nvPr/>
        </p:nvSpPr>
        <p:spPr bwMode="auto">
          <a:xfrm>
            <a:off x="4549369" y="3105195"/>
            <a:ext cx="146710" cy="46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>
                <a:solidFill>
                  <a:srgbClr val="000000"/>
                </a:solidFill>
                <a:latin typeface="Symbol" pitchFamily="18" charset="2"/>
              </a:rPr>
              <a:t>ú</a:t>
            </a:r>
            <a:endParaRPr lang="es-AR"/>
          </a:p>
        </p:txBody>
      </p:sp>
      <p:sp>
        <p:nvSpPr>
          <p:cNvPr id="9256" name="Rectangle 40"/>
          <p:cNvSpPr>
            <a:spLocks noChangeArrowheads="1"/>
          </p:cNvSpPr>
          <p:nvPr/>
        </p:nvSpPr>
        <p:spPr bwMode="auto">
          <a:xfrm>
            <a:off x="4549369" y="3492702"/>
            <a:ext cx="146710" cy="46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>
                <a:solidFill>
                  <a:srgbClr val="000000"/>
                </a:solidFill>
                <a:latin typeface="Symbol" pitchFamily="18" charset="2"/>
              </a:rPr>
              <a:t>û</a:t>
            </a:r>
            <a:endParaRPr lang="es-AR"/>
          </a:p>
        </p:txBody>
      </p:sp>
      <p:sp>
        <p:nvSpPr>
          <p:cNvPr id="9257" name="Rectangle 41"/>
          <p:cNvSpPr>
            <a:spLocks noChangeArrowheads="1"/>
          </p:cNvSpPr>
          <p:nvPr/>
        </p:nvSpPr>
        <p:spPr bwMode="auto">
          <a:xfrm>
            <a:off x="4549369" y="2730392"/>
            <a:ext cx="146710" cy="46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>
                <a:solidFill>
                  <a:srgbClr val="000000"/>
                </a:solidFill>
                <a:latin typeface="Symbol" pitchFamily="18" charset="2"/>
              </a:rPr>
              <a:t>ù</a:t>
            </a:r>
            <a:endParaRPr lang="es-AR"/>
          </a:p>
        </p:txBody>
      </p:sp>
      <p:sp>
        <p:nvSpPr>
          <p:cNvPr id="9258" name="Rectangle 42"/>
          <p:cNvSpPr>
            <a:spLocks noChangeArrowheads="1"/>
          </p:cNvSpPr>
          <p:nvPr/>
        </p:nvSpPr>
        <p:spPr bwMode="auto">
          <a:xfrm>
            <a:off x="2125799" y="3427906"/>
            <a:ext cx="146710" cy="46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>
                <a:solidFill>
                  <a:srgbClr val="000000"/>
                </a:solidFill>
                <a:latin typeface="Symbol" pitchFamily="18" charset="2"/>
              </a:rPr>
              <a:t>ê</a:t>
            </a:r>
            <a:endParaRPr lang="es-AR"/>
          </a:p>
        </p:txBody>
      </p:sp>
      <p:sp>
        <p:nvSpPr>
          <p:cNvPr id="9259" name="Rectangle 43"/>
          <p:cNvSpPr>
            <a:spLocks noChangeArrowheads="1"/>
          </p:cNvSpPr>
          <p:nvPr/>
        </p:nvSpPr>
        <p:spPr bwMode="auto">
          <a:xfrm>
            <a:off x="2125799" y="3105195"/>
            <a:ext cx="146710" cy="46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>
                <a:solidFill>
                  <a:srgbClr val="000000"/>
                </a:solidFill>
                <a:latin typeface="Symbol" pitchFamily="18" charset="2"/>
              </a:rPr>
              <a:t>ê</a:t>
            </a:r>
            <a:endParaRPr lang="es-AR"/>
          </a:p>
        </p:txBody>
      </p:sp>
      <p:sp>
        <p:nvSpPr>
          <p:cNvPr id="9260" name="Rectangle 44"/>
          <p:cNvSpPr>
            <a:spLocks noChangeArrowheads="1"/>
          </p:cNvSpPr>
          <p:nvPr/>
        </p:nvSpPr>
        <p:spPr bwMode="auto">
          <a:xfrm>
            <a:off x="2125799" y="3492702"/>
            <a:ext cx="146710" cy="46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>
                <a:solidFill>
                  <a:srgbClr val="000000"/>
                </a:solidFill>
                <a:latin typeface="Symbol" pitchFamily="18" charset="2"/>
              </a:rPr>
              <a:t>ë</a:t>
            </a:r>
            <a:endParaRPr lang="es-AR"/>
          </a:p>
        </p:txBody>
      </p:sp>
      <p:sp>
        <p:nvSpPr>
          <p:cNvPr id="9261" name="Rectangle 45"/>
          <p:cNvSpPr>
            <a:spLocks noChangeArrowheads="1"/>
          </p:cNvSpPr>
          <p:nvPr/>
        </p:nvSpPr>
        <p:spPr bwMode="auto">
          <a:xfrm>
            <a:off x="2125799" y="2730392"/>
            <a:ext cx="146710" cy="46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>
                <a:solidFill>
                  <a:srgbClr val="000000"/>
                </a:solidFill>
                <a:latin typeface="Symbol" pitchFamily="18" charset="2"/>
              </a:rPr>
              <a:t>é</a:t>
            </a:r>
            <a:endParaRPr lang="es-AR"/>
          </a:p>
        </p:txBody>
      </p:sp>
      <p:sp>
        <p:nvSpPr>
          <p:cNvPr id="9262" name="Rectangle 46"/>
          <p:cNvSpPr>
            <a:spLocks noChangeArrowheads="1"/>
          </p:cNvSpPr>
          <p:nvPr/>
        </p:nvSpPr>
        <p:spPr bwMode="auto">
          <a:xfrm>
            <a:off x="3124823" y="2762155"/>
            <a:ext cx="209585" cy="46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>
                <a:solidFill>
                  <a:srgbClr val="000000"/>
                </a:solidFill>
                <a:latin typeface="Symbol" pitchFamily="18" charset="2"/>
              </a:rPr>
              <a:t>-</a:t>
            </a:r>
            <a:endParaRPr lang="es-AR"/>
          </a:p>
        </p:txBody>
      </p:sp>
      <p:sp>
        <p:nvSpPr>
          <p:cNvPr id="9263" name="Rectangle 47"/>
          <p:cNvSpPr>
            <a:spLocks noChangeArrowheads="1"/>
          </p:cNvSpPr>
          <p:nvPr/>
        </p:nvSpPr>
        <p:spPr bwMode="auto">
          <a:xfrm>
            <a:off x="1615808" y="3051833"/>
            <a:ext cx="209585" cy="46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>
                <a:solidFill>
                  <a:srgbClr val="000000"/>
                </a:solidFill>
                <a:latin typeface="Symbol" pitchFamily="18" charset="2"/>
              </a:rPr>
              <a:t>=</a:t>
            </a:r>
            <a:endParaRPr lang="es-AR"/>
          </a:p>
        </p:txBody>
      </p:sp>
      <p:sp>
        <p:nvSpPr>
          <p:cNvPr id="9264" name="Rectangle 48"/>
          <p:cNvSpPr>
            <a:spLocks noChangeArrowheads="1"/>
          </p:cNvSpPr>
          <p:nvPr/>
        </p:nvSpPr>
        <p:spPr bwMode="auto">
          <a:xfrm>
            <a:off x="6007576" y="3934841"/>
            <a:ext cx="254678" cy="43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 i="1">
                <a:solidFill>
                  <a:srgbClr val="000000"/>
                </a:solidFill>
                <a:latin typeface="Times New Roman" pitchFamily="18" charset="0"/>
              </a:rPr>
              <a:t>R</a:t>
            </a:r>
            <a:endParaRPr lang="es-AR"/>
          </a:p>
        </p:txBody>
      </p:sp>
      <p:sp>
        <p:nvSpPr>
          <p:cNvPr id="9265" name="Rectangle 49"/>
          <p:cNvSpPr>
            <a:spLocks noChangeArrowheads="1"/>
          </p:cNvSpPr>
          <p:nvPr/>
        </p:nvSpPr>
        <p:spPr bwMode="auto">
          <a:xfrm>
            <a:off x="5918661" y="3415200"/>
            <a:ext cx="254678" cy="43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 i="1" dirty="0">
                <a:solidFill>
                  <a:srgbClr val="000000"/>
                </a:solidFill>
                <a:latin typeface="Times New Roman" pitchFamily="18" charset="0"/>
              </a:rPr>
              <a:t>R</a:t>
            </a:r>
            <a:endParaRPr lang="es-AR" dirty="0"/>
          </a:p>
        </p:txBody>
      </p:sp>
      <p:sp>
        <p:nvSpPr>
          <p:cNvPr id="9266" name="Rectangle 50"/>
          <p:cNvSpPr>
            <a:spLocks noChangeArrowheads="1"/>
          </p:cNvSpPr>
          <p:nvPr/>
        </p:nvSpPr>
        <p:spPr bwMode="auto">
          <a:xfrm>
            <a:off x="5122871" y="3652152"/>
            <a:ext cx="191167" cy="43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endParaRPr lang="es-AR"/>
          </a:p>
        </p:txBody>
      </p:sp>
      <p:sp>
        <p:nvSpPr>
          <p:cNvPr id="9267" name="Rectangle 51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764330" y="2856809"/>
            <a:ext cx="379159" cy="461833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 i="1">
                <a:solidFill>
                  <a:srgbClr val="000000"/>
                </a:solidFill>
                <a:latin typeface="Times New Roman" pitchFamily="18" charset="0"/>
              </a:rPr>
              <a:t>V</a:t>
            </a:r>
            <a:endParaRPr lang="es-AR"/>
          </a:p>
        </p:txBody>
      </p:sp>
      <p:sp>
        <p:nvSpPr>
          <p:cNvPr id="9268" name="Rectangle 52"/>
          <p:cNvSpPr>
            <a:spLocks noChangeArrowheads="1"/>
          </p:cNvSpPr>
          <p:nvPr/>
        </p:nvSpPr>
        <p:spPr bwMode="auto">
          <a:xfrm>
            <a:off x="3937761" y="2805988"/>
            <a:ext cx="275637" cy="43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 i="1">
                <a:solidFill>
                  <a:srgbClr val="000000"/>
                </a:solidFill>
                <a:latin typeface="Times New Roman" pitchFamily="18" charset="0"/>
              </a:rPr>
              <a:t>D</a:t>
            </a:r>
            <a:endParaRPr lang="es-AR"/>
          </a:p>
        </p:txBody>
      </p:sp>
      <p:sp>
        <p:nvSpPr>
          <p:cNvPr id="9269" name="Rectangle 53"/>
          <p:cNvSpPr>
            <a:spLocks noChangeArrowheads="1"/>
          </p:cNvSpPr>
          <p:nvPr/>
        </p:nvSpPr>
        <p:spPr bwMode="auto">
          <a:xfrm>
            <a:off x="3644976" y="2805988"/>
            <a:ext cx="106063" cy="43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 i="1">
                <a:solidFill>
                  <a:srgbClr val="000000"/>
                </a:solidFill>
                <a:latin typeface="Times New Roman" pitchFamily="18" charset="0"/>
              </a:rPr>
              <a:t>l</a:t>
            </a:r>
            <a:endParaRPr lang="es-AR"/>
          </a:p>
        </p:txBody>
      </p:sp>
      <p:sp>
        <p:nvSpPr>
          <p:cNvPr id="9270" name="Rectangle 54"/>
          <p:cNvSpPr>
            <a:spLocks noChangeArrowheads="1"/>
          </p:cNvSpPr>
          <p:nvPr/>
        </p:nvSpPr>
        <p:spPr bwMode="auto">
          <a:xfrm>
            <a:off x="2901901" y="2805988"/>
            <a:ext cx="148615" cy="43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 i="1">
                <a:solidFill>
                  <a:srgbClr val="000000"/>
                </a:solidFill>
                <a:latin typeface="Times New Roman" pitchFamily="18" charset="0"/>
              </a:rPr>
              <a:t>s</a:t>
            </a:r>
            <a:endParaRPr lang="es-AR"/>
          </a:p>
        </p:txBody>
      </p:sp>
      <p:sp>
        <p:nvSpPr>
          <p:cNvPr id="9271" name="Rectangle 55"/>
          <p:cNvSpPr>
            <a:spLocks noChangeArrowheads="1"/>
          </p:cNvSpPr>
          <p:nvPr/>
        </p:nvSpPr>
        <p:spPr bwMode="auto">
          <a:xfrm>
            <a:off x="2323953" y="2805988"/>
            <a:ext cx="191167" cy="43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endParaRPr lang="es-AR"/>
          </a:p>
        </p:txBody>
      </p:sp>
      <p:sp>
        <p:nvSpPr>
          <p:cNvPr id="9272" name="Rectangle 56"/>
          <p:cNvSpPr>
            <a:spLocks noChangeArrowheads="1"/>
          </p:cNvSpPr>
          <p:nvPr/>
        </p:nvSpPr>
        <p:spPr bwMode="auto">
          <a:xfrm>
            <a:off x="1187624" y="2967335"/>
            <a:ext cx="2773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 i="1" dirty="0" smtClean="0">
                <a:solidFill>
                  <a:srgbClr val="000000"/>
                </a:solidFill>
                <a:latin typeface="Times New Roman" pitchFamily="18" charset="0"/>
              </a:rPr>
              <a:t>Q</a:t>
            </a:r>
            <a:endParaRPr lang="es-AR" dirty="0"/>
          </a:p>
        </p:txBody>
      </p:sp>
      <p:sp>
        <p:nvSpPr>
          <p:cNvPr id="9273" name="Rectangle 57"/>
          <p:cNvSpPr>
            <a:spLocks noChangeArrowheads="1"/>
          </p:cNvSpPr>
          <p:nvPr/>
        </p:nvSpPr>
        <p:spPr bwMode="auto">
          <a:xfrm>
            <a:off x="4240707" y="3014353"/>
            <a:ext cx="240071" cy="292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i="1">
                <a:solidFill>
                  <a:srgbClr val="000000"/>
                </a:solidFill>
                <a:latin typeface="Times New Roman" pitchFamily="18" charset="0"/>
              </a:rPr>
              <a:t>pc</a:t>
            </a:r>
            <a:endParaRPr lang="es-AR"/>
          </a:p>
        </p:txBody>
      </p:sp>
      <p:sp>
        <p:nvSpPr>
          <p:cNvPr id="9274" name="Rectangle 58"/>
          <p:cNvSpPr>
            <a:spLocks noChangeArrowheads="1"/>
          </p:cNvSpPr>
          <p:nvPr/>
        </p:nvSpPr>
        <p:spPr bwMode="auto">
          <a:xfrm>
            <a:off x="6163177" y="3605143"/>
            <a:ext cx="127657" cy="292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2</a:t>
            </a:r>
            <a:endParaRPr lang="es-AR"/>
          </a:p>
        </p:txBody>
      </p:sp>
      <p:sp>
        <p:nvSpPr>
          <p:cNvPr id="9275" name="Rectangle 59"/>
          <p:cNvSpPr>
            <a:spLocks noChangeArrowheads="1"/>
          </p:cNvSpPr>
          <p:nvPr/>
        </p:nvSpPr>
        <p:spPr bwMode="auto">
          <a:xfrm>
            <a:off x="5663347" y="2798365"/>
            <a:ext cx="127657" cy="292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2</a:t>
            </a:r>
            <a:endParaRPr lang="es-AR"/>
          </a:p>
        </p:txBody>
      </p:sp>
      <p:sp>
        <p:nvSpPr>
          <p:cNvPr id="9276" name="Rectangle 60"/>
          <p:cNvSpPr>
            <a:spLocks noChangeArrowheads="1"/>
          </p:cNvSpPr>
          <p:nvPr/>
        </p:nvSpPr>
        <p:spPr bwMode="auto">
          <a:xfrm>
            <a:off x="4234991" y="2747544"/>
            <a:ext cx="127657" cy="292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2</a:t>
            </a:r>
            <a:endParaRPr lang="es-AR"/>
          </a:p>
        </p:txBody>
      </p:sp>
      <p:sp>
        <p:nvSpPr>
          <p:cNvPr id="9277" name="Rectangle 61"/>
          <p:cNvSpPr>
            <a:spLocks noChangeArrowheads="1"/>
          </p:cNvSpPr>
          <p:nvPr/>
        </p:nvSpPr>
        <p:spPr bwMode="auto">
          <a:xfrm>
            <a:off x="5362942" y="3652152"/>
            <a:ext cx="318189" cy="43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>
                <a:solidFill>
                  <a:srgbClr val="000000"/>
                </a:solidFill>
                <a:latin typeface="Times New Roman" pitchFamily="18" charset="0"/>
              </a:rPr>
              <a:t>ln</a:t>
            </a:r>
            <a:endParaRPr lang="es-AR"/>
          </a:p>
        </p:txBody>
      </p:sp>
      <p:sp>
        <p:nvSpPr>
          <p:cNvPr id="9278" name="Rectangle 62"/>
          <p:cNvSpPr>
            <a:spLocks noChangeArrowheads="1"/>
          </p:cNvSpPr>
          <p:nvPr/>
        </p:nvSpPr>
        <p:spPr bwMode="auto">
          <a:xfrm>
            <a:off x="4901854" y="3652152"/>
            <a:ext cx="191167" cy="43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>
                <a:solidFill>
                  <a:srgbClr val="000000"/>
                </a:solidFill>
                <a:latin typeface="Times New Roman" pitchFamily="18" charset="0"/>
              </a:rPr>
              <a:t>2</a:t>
            </a:r>
            <a:endParaRPr lang="es-AR"/>
          </a:p>
        </p:txBody>
      </p:sp>
      <p:sp>
        <p:nvSpPr>
          <p:cNvPr id="9279" name="Rectangle 63"/>
          <p:cNvSpPr>
            <a:spLocks noChangeArrowheads="1"/>
          </p:cNvSpPr>
          <p:nvPr/>
        </p:nvSpPr>
        <p:spPr bwMode="auto">
          <a:xfrm>
            <a:off x="3099419" y="3380261"/>
            <a:ext cx="381700" cy="43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>
                <a:solidFill>
                  <a:srgbClr val="000000"/>
                </a:solidFill>
                <a:latin typeface="Times New Roman" pitchFamily="18" charset="0"/>
              </a:rPr>
              <a:t>18</a:t>
            </a:r>
            <a:endParaRPr lang="es-AR"/>
          </a:p>
        </p:txBody>
      </p:sp>
      <p:sp>
        <p:nvSpPr>
          <p:cNvPr id="9280" name="Rectangle 64"/>
          <p:cNvSpPr>
            <a:spLocks noChangeArrowheads="1"/>
          </p:cNvSpPr>
          <p:nvPr/>
        </p:nvSpPr>
        <p:spPr bwMode="auto">
          <a:xfrm>
            <a:off x="3788510" y="2805988"/>
            <a:ext cx="127021" cy="43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>
                <a:solidFill>
                  <a:srgbClr val="000000"/>
                </a:solidFill>
                <a:latin typeface="Times New Roman" pitchFamily="18" charset="0"/>
              </a:rPr>
              <a:t>)</a:t>
            </a:r>
            <a:endParaRPr lang="es-AR"/>
          </a:p>
        </p:txBody>
      </p:sp>
      <p:sp>
        <p:nvSpPr>
          <p:cNvPr id="9281" name="Rectangle 65"/>
          <p:cNvSpPr>
            <a:spLocks noChangeArrowheads="1"/>
          </p:cNvSpPr>
          <p:nvPr/>
        </p:nvSpPr>
        <p:spPr bwMode="auto">
          <a:xfrm>
            <a:off x="2526552" y="2805988"/>
            <a:ext cx="127021" cy="43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>
                <a:solidFill>
                  <a:srgbClr val="000000"/>
                </a:solidFill>
                <a:latin typeface="Times New Roman" pitchFamily="18" charset="0"/>
              </a:rPr>
              <a:t>(</a:t>
            </a:r>
            <a:endParaRPr lang="es-AR"/>
          </a:p>
        </p:txBody>
      </p:sp>
      <p:sp>
        <p:nvSpPr>
          <p:cNvPr id="9282" name="Rectangle 66"/>
          <p:cNvSpPr>
            <a:spLocks noChangeArrowheads="1"/>
          </p:cNvSpPr>
          <p:nvPr/>
        </p:nvSpPr>
        <p:spPr bwMode="auto">
          <a:xfrm>
            <a:off x="1923200" y="3095666"/>
            <a:ext cx="191167" cy="43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>
                <a:solidFill>
                  <a:srgbClr val="000000"/>
                </a:solidFill>
                <a:latin typeface="Times New Roman" pitchFamily="18" charset="0"/>
              </a:rPr>
              <a:t>2</a:t>
            </a:r>
            <a:endParaRPr lang="es-AR"/>
          </a:p>
        </p:txBody>
      </p:sp>
      <p:sp>
        <p:nvSpPr>
          <p:cNvPr id="9283" name="Rectangle 67"/>
          <p:cNvSpPr>
            <a:spLocks noChangeArrowheads="1"/>
          </p:cNvSpPr>
          <p:nvPr/>
        </p:nvSpPr>
        <p:spPr bwMode="auto">
          <a:xfrm>
            <a:off x="5354050" y="2812976"/>
            <a:ext cx="261664" cy="46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 i="1">
                <a:solidFill>
                  <a:srgbClr val="000000"/>
                </a:solidFill>
                <a:latin typeface="Symbol" pitchFamily="18" charset="2"/>
              </a:rPr>
              <a:t>w</a:t>
            </a:r>
            <a:endParaRPr lang="es-AR"/>
          </a:p>
        </p:txBody>
      </p:sp>
      <p:sp>
        <p:nvSpPr>
          <p:cNvPr id="9284" name="Rectangle 68"/>
          <p:cNvSpPr>
            <a:spLocks noChangeArrowheads="1"/>
          </p:cNvSpPr>
          <p:nvPr/>
        </p:nvSpPr>
        <p:spPr bwMode="auto">
          <a:xfrm>
            <a:off x="3444917" y="3336428"/>
            <a:ext cx="230544" cy="46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 i="1">
                <a:solidFill>
                  <a:srgbClr val="000000"/>
                </a:solidFill>
                <a:latin typeface="Symbol" pitchFamily="18" charset="2"/>
              </a:rPr>
              <a:t>h</a:t>
            </a:r>
            <a:endParaRPr lang="es-AR"/>
          </a:p>
        </p:txBody>
      </p:sp>
      <p:sp>
        <p:nvSpPr>
          <p:cNvPr id="9285" name="Rectangle 69"/>
          <p:cNvSpPr>
            <a:spLocks noChangeArrowheads="1"/>
          </p:cNvSpPr>
          <p:nvPr/>
        </p:nvSpPr>
        <p:spPr bwMode="auto">
          <a:xfrm>
            <a:off x="3424594" y="2762155"/>
            <a:ext cx="209585" cy="46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 i="1">
                <a:solidFill>
                  <a:srgbClr val="000000"/>
                </a:solidFill>
                <a:latin typeface="Symbol" pitchFamily="18" charset="2"/>
              </a:rPr>
              <a:t>r</a:t>
            </a:r>
            <a:endParaRPr lang="es-AR"/>
          </a:p>
        </p:txBody>
      </p:sp>
      <p:sp>
        <p:nvSpPr>
          <p:cNvPr id="9286" name="Rectangle 70"/>
          <p:cNvSpPr>
            <a:spLocks noChangeArrowheads="1"/>
          </p:cNvSpPr>
          <p:nvPr/>
        </p:nvSpPr>
        <p:spPr bwMode="auto">
          <a:xfrm>
            <a:off x="2681518" y="2762155"/>
            <a:ext cx="209585" cy="46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 i="1">
                <a:solidFill>
                  <a:srgbClr val="000000"/>
                </a:solidFill>
                <a:latin typeface="Symbol" pitchFamily="18" charset="2"/>
              </a:rPr>
              <a:t>r</a:t>
            </a:r>
            <a:endParaRPr lang="es-AR"/>
          </a:p>
        </p:txBody>
      </p:sp>
      <p:graphicFrame>
        <p:nvGraphicFramePr>
          <p:cNvPr id="2" name="Object 3"/>
          <p:cNvGraphicFramePr>
            <a:graphicFrameLocks noChangeAspect="1"/>
          </p:cNvGraphicFramePr>
          <p:nvPr/>
        </p:nvGraphicFramePr>
        <p:xfrm>
          <a:off x="4427984" y="476672"/>
          <a:ext cx="3616704" cy="1584176"/>
        </p:xfrm>
        <a:graphic>
          <a:graphicData uri="http://schemas.openxmlformats.org/presentationml/2006/ole">
            <p:oleObj spid="_x0000_s9219" name="Ecuación" r:id="rId4" imgW="1536480" imgH="672840" progId="">
              <p:embed/>
            </p:oleObj>
          </a:graphicData>
        </a:graphic>
      </p:graphicFrame>
      <p:sp>
        <p:nvSpPr>
          <p:cNvPr id="72" name="71 CuadroTexto"/>
          <p:cNvSpPr txBox="1"/>
          <p:nvPr/>
        </p:nvSpPr>
        <p:spPr>
          <a:xfrm>
            <a:off x="3563888" y="5949280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Cambio de escala</a:t>
            </a:r>
            <a:endParaRPr lang="es-AR" dirty="0"/>
          </a:p>
        </p:txBody>
      </p:sp>
      <p:sp>
        <p:nvSpPr>
          <p:cNvPr id="73" name="Rectangle 48"/>
          <p:cNvSpPr>
            <a:spLocks noChangeArrowheads="1"/>
          </p:cNvSpPr>
          <p:nvPr/>
        </p:nvSpPr>
        <p:spPr bwMode="auto">
          <a:xfrm>
            <a:off x="6156176" y="5805264"/>
            <a:ext cx="2520280" cy="6477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s-AR" i="1" dirty="0" smtClean="0"/>
              <a:t>Q/</a:t>
            </a:r>
            <a:r>
              <a:rPr lang="es-AR" dirty="0" smtClean="0"/>
              <a:t> </a:t>
            </a:r>
            <a:r>
              <a:rPr lang="es-AR" i="1" dirty="0" smtClean="0"/>
              <a:t>Σ </a:t>
            </a:r>
            <a:r>
              <a:rPr lang="es-AR" dirty="0" smtClean="0"/>
              <a:t>= </a:t>
            </a:r>
            <a:r>
              <a:rPr lang="es-AR" dirty="0"/>
              <a:t>2 </a:t>
            </a:r>
            <a:r>
              <a:rPr lang="es-AR" i="1" dirty="0" smtClean="0"/>
              <a:t>v</a:t>
            </a:r>
            <a:r>
              <a:rPr lang="es-AR" i="1" baseline="-25000" dirty="0" smtClean="0"/>
              <a:t>s</a:t>
            </a:r>
            <a:r>
              <a:rPr lang="es-AR" i="1" dirty="0" smtClean="0"/>
              <a:t> = Cte. </a:t>
            </a:r>
            <a:endParaRPr lang="es-AR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908720"/>
            <a:ext cx="169545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980728"/>
            <a:ext cx="141922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2286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s-ES_tradnl" sz="2400">
                <a:solidFill>
                  <a:schemeClr val="tx2"/>
                </a:solidFill>
                <a:latin typeface="Arial" pitchFamily="34" charset="0"/>
              </a:rPr>
              <a:t>SEPARACION CENTRIFUGA </a:t>
            </a:r>
            <a:br>
              <a:rPr lang="es-ES_tradnl" sz="2400">
                <a:solidFill>
                  <a:schemeClr val="tx2"/>
                </a:solidFill>
                <a:latin typeface="Arial" pitchFamily="34" charset="0"/>
              </a:rPr>
            </a:br>
            <a:r>
              <a:rPr lang="es-ES_tradnl" sz="2400">
                <a:solidFill>
                  <a:schemeClr val="tx2"/>
                </a:solidFill>
                <a:latin typeface="Arial" pitchFamily="34" charset="0"/>
              </a:rPr>
              <a:t>DISCOS</a:t>
            </a:r>
            <a:endParaRPr lang="es-ES_tradnl" sz="4400" b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19460" name="Single Separating Chamber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150" y="1700213"/>
            <a:ext cx="5759450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1" fill="hold"/>
                                        <p:tgtEl>
                                          <p:spTgt spid="194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46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4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AR"/>
          </a:p>
        </p:txBody>
      </p:sp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AR"/>
          </a:p>
        </p:txBody>
      </p:sp>
      <p:sp>
        <p:nvSpPr>
          <p:cNvPr id="10247" name="Rectangle 13"/>
          <p:cNvSpPr>
            <a:spLocks noChangeArrowheads="1"/>
          </p:cNvSpPr>
          <p:nvPr/>
        </p:nvSpPr>
        <p:spPr bwMode="auto">
          <a:xfrm>
            <a:off x="468313" y="1628775"/>
            <a:ext cx="35321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AR"/>
              <a:t>Para una cámara cilíndrica </a:t>
            </a:r>
          </a:p>
        </p:txBody>
      </p:sp>
      <p:sp>
        <p:nvSpPr>
          <p:cNvPr id="10248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AR"/>
          </a:p>
        </p:txBody>
      </p:sp>
      <p:graphicFrame>
        <p:nvGraphicFramePr>
          <p:cNvPr id="10242" name="Object 14"/>
          <p:cNvGraphicFramePr>
            <a:graphicFrameLocks noChangeAspect="1"/>
          </p:cNvGraphicFramePr>
          <p:nvPr/>
        </p:nvGraphicFramePr>
        <p:xfrm>
          <a:off x="4294188" y="1274763"/>
          <a:ext cx="3302000" cy="1025525"/>
        </p:xfrm>
        <a:graphic>
          <a:graphicData uri="http://schemas.openxmlformats.org/presentationml/2006/ole">
            <p:oleObj spid="_x0000_s10242" name="Ecuación" r:id="rId3" imgW="3301920" imgH="1028520" progId="">
              <p:embed/>
            </p:oleObj>
          </a:graphicData>
        </a:graphic>
      </p:graphicFrame>
      <p:sp>
        <p:nvSpPr>
          <p:cNvPr id="10249" name="Text Box 16"/>
          <p:cNvSpPr txBox="1">
            <a:spLocks noChangeArrowheads="1"/>
          </p:cNvSpPr>
          <p:nvPr/>
        </p:nvSpPr>
        <p:spPr bwMode="auto">
          <a:xfrm>
            <a:off x="684213" y="549275"/>
            <a:ext cx="8064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u="sng"/>
              <a:t>Para cada tipo de centrifugas </a:t>
            </a:r>
            <a:r>
              <a:rPr lang="es-AR" i="1" u="sng"/>
              <a:t>Σ </a:t>
            </a:r>
            <a:r>
              <a:rPr lang="es-AR" u="sng"/>
              <a:t>toma distintas formas</a:t>
            </a:r>
            <a:r>
              <a:rPr lang="es-AR"/>
              <a:t> </a:t>
            </a:r>
          </a:p>
        </p:txBody>
      </p:sp>
      <p:sp>
        <p:nvSpPr>
          <p:cNvPr id="10250" name="Text Box 17"/>
          <p:cNvSpPr txBox="1">
            <a:spLocks noChangeArrowheads="1"/>
          </p:cNvSpPr>
          <p:nvPr/>
        </p:nvSpPr>
        <p:spPr bwMode="auto">
          <a:xfrm>
            <a:off x="468313" y="2565400"/>
            <a:ext cx="3743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/>
              <a:t>Para discos tronco-cónicas:</a:t>
            </a:r>
          </a:p>
        </p:txBody>
      </p:sp>
      <p:sp>
        <p:nvSpPr>
          <p:cNvPr id="1025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AR"/>
          </a:p>
        </p:txBody>
      </p:sp>
      <p:graphicFrame>
        <p:nvGraphicFramePr>
          <p:cNvPr id="10243" name="Object 18"/>
          <p:cNvGraphicFramePr>
            <a:graphicFrameLocks noChangeAspect="1"/>
          </p:cNvGraphicFramePr>
          <p:nvPr/>
        </p:nvGraphicFramePr>
        <p:xfrm>
          <a:off x="4286250" y="2355850"/>
          <a:ext cx="4073525" cy="1025525"/>
        </p:xfrm>
        <a:graphic>
          <a:graphicData uri="http://schemas.openxmlformats.org/presentationml/2006/ole">
            <p:oleObj spid="_x0000_s10243" name="Ecuación" r:id="rId4" imgW="4076640" imgH="1028520" progId="">
              <p:embed/>
            </p:oleObj>
          </a:graphicData>
        </a:graphic>
      </p:graphicFrame>
      <p:sp>
        <p:nvSpPr>
          <p:cNvPr id="10252" name="Rectangle 22"/>
          <p:cNvSpPr>
            <a:spLocks noChangeArrowheads="1"/>
          </p:cNvSpPr>
          <p:nvPr/>
        </p:nvSpPr>
        <p:spPr bwMode="auto">
          <a:xfrm>
            <a:off x="900113" y="4797425"/>
            <a:ext cx="3095625" cy="1223963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10253" name="Text Box 21"/>
          <p:cNvSpPr txBox="1">
            <a:spLocks noChangeArrowheads="1"/>
          </p:cNvSpPr>
          <p:nvPr/>
        </p:nvSpPr>
        <p:spPr bwMode="auto">
          <a:xfrm>
            <a:off x="1116013" y="5229225"/>
            <a:ext cx="27352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sz="2800" i="1"/>
              <a:t>q / Σ = 2 vg</a:t>
            </a:r>
            <a:r>
              <a:rPr lang="es-AR" sz="2800"/>
              <a:t> </a:t>
            </a:r>
          </a:p>
        </p:txBody>
      </p:sp>
      <p:sp>
        <p:nvSpPr>
          <p:cNvPr id="10254" name="Line 23"/>
          <p:cNvSpPr>
            <a:spLocks noChangeShapeType="1"/>
          </p:cNvSpPr>
          <p:nvPr/>
        </p:nvSpPr>
        <p:spPr bwMode="auto">
          <a:xfrm>
            <a:off x="4284663" y="5805488"/>
            <a:ext cx="1223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AR"/>
          </a:p>
        </p:txBody>
      </p:sp>
      <p:sp>
        <p:nvSpPr>
          <p:cNvPr id="10255" name="18 Rectángulo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5286375" y="3643313"/>
            <a:ext cx="357188" cy="357187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AR"/>
          </a:p>
        </p:txBody>
      </p:sp>
      <p:sp>
        <p:nvSpPr>
          <p:cNvPr id="10256" name="Text Box 24"/>
          <p:cNvSpPr txBox="1">
            <a:spLocks noChangeArrowheads="1"/>
          </p:cNvSpPr>
          <p:nvPr/>
        </p:nvSpPr>
        <p:spPr bwMode="auto">
          <a:xfrm>
            <a:off x="5795963" y="5445125"/>
            <a:ext cx="23050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/>
              <a:t>Cambio de escala = Cte.</a:t>
            </a:r>
          </a:p>
        </p:txBody>
      </p:sp>
      <p:sp>
        <p:nvSpPr>
          <p:cNvPr id="10257" name="Rectangle 25"/>
          <p:cNvSpPr>
            <a:spLocks noChangeArrowheads="1"/>
          </p:cNvSpPr>
          <p:nvPr/>
        </p:nvSpPr>
        <p:spPr bwMode="auto">
          <a:xfrm>
            <a:off x="1185863" y="3573463"/>
            <a:ext cx="2449512" cy="1008062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AR" i="1"/>
              <a:t>q</a:t>
            </a:r>
            <a:r>
              <a:rPr lang="es-AR"/>
              <a:t> = 2 </a:t>
            </a:r>
            <a:r>
              <a:rPr lang="es-AR" i="1"/>
              <a:t>vg. Σ</a:t>
            </a:r>
          </a:p>
        </p:txBody>
      </p:sp>
      <p:sp>
        <p:nvSpPr>
          <p:cNvPr id="10258" name="Text Box 20"/>
          <p:cNvSpPr txBox="1">
            <a:spLocks noChangeArrowheads="1"/>
          </p:cNvSpPr>
          <p:nvPr/>
        </p:nvSpPr>
        <p:spPr bwMode="auto">
          <a:xfrm>
            <a:off x="4211638" y="3617913"/>
            <a:ext cx="4681537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Donde:  S = numero de discos </a:t>
            </a:r>
          </a:p>
          <a:p>
            <a:r>
              <a:rPr lang="pt-BR"/>
              <a:t>        R2 = radio interior</a:t>
            </a:r>
            <a:endParaRPr lang="es-AR"/>
          </a:p>
          <a:p>
            <a:r>
              <a:rPr lang="es-AR"/>
              <a:t>        R0 = radio exterior</a:t>
            </a:r>
          </a:p>
          <a:p>
            <a:r>
              <a:rPr lang="es-AR"/>
              <a:t>          </a:t>
            </a:r>
            <a:r>
              <a:rPr lang="pt-BR"/>
              <a:t>α</a:t>
            </a:r>
            <a:r>
              <a:rPr lang="es-AR"/>
              <a:t> = ángulo cónico del disco.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/>
        </p:nvGraphicFramePr>
        <p:xfrm>
          <a:off x="539552" y="692696"/>
          <a:ext cx="8136904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Rectángulo"/>
          <p:cNvSpPr/>
          <p:nvPr/>
        </p:nvSpPr>
        <p:spPr bwMode="auto">
          <a:xfrm>
            <a:off x="6084168" y="2636912"/>
            <a:ext cx="1728192" cy="208823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3 Rectángulo"/>
          <p:cNvSpPr/>
          <p:nvPr/>
        </p:nvSpPr>
        <p:spPr bwMode="auto">
          <a:xfrm>
            <a:off x="1619672" y="3573016"/>
            <a:ext cx="1728192" cy="208823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15"/>
          <p:cNvSpPr txBox="1">
            <a:spLocks noChangeArrowheads="1"/>
          </p:cNvSpPr>
          <p:nvPr/>
        </p:nvSpPr>
        <p:spPr bwMode="auto">
          <a:xfrm>
            <a:off x="2506663" y="5218113"/>
            <a:ext cx="3325812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1268" name="Rectangle 19"/>
          <p:cNvSpPr>
            <a:spLocks noChangeArrowheads="1"/>
          </p:cNvSpPr>
          <p:nvPr/>
        </p:nvSpPr>
        <p:spPr bwMode="auto">
          <a:xfrm>
            <a:off x="179512" y="931863"/>
            <a:ext cx="8784976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endParaRPr lang="es-AR" sz="1600" dirty="0">
              <a:latin typeface="Arial" pitchFamily="34" charset="0"/>
              <a:cs typeface="Times New Roman" pitchFamily="18" charset="0"/>
            </a:endParaRPr>
          </a:p>
          <a:p>
            <a:pPr algn="just"/>
            <a:r>
              <a:rPr lang="es-AR" sz="1600" dirty="0">
                <a:latin typeface="Arial" pitchFamily="34" charset="0"/>
                <a:cs typeface="Times New Roman" pitchFamily="18" charset="0"/>
              </a:rPr>
              <a:t>Si en un recipiente cilíndrico que gira alrededor de su eje central, se colocan dos líquidos inmiscibles A y B con densidades </a:t>
            </a:r>
            <a:r>
              <a:rPr lang="es-AR" sz="1600" dirty="0" err="1">
                <a:latin typeface="Arial" pitchFamily="34" charset="0"/>
                <a:cs typeface="Times New Roman" pitchFamily="18" charset="0"/>
              </a:rPr>
              <a:t>ρ</a:t>
            </a:r>
            <a:r>
              <a:rPr lang="es-AR" sz="1600" baseline="-30000" dirty="0" err="1">
                <a:latin typeface="Arial" pitchFamily="34" charset="0"/>
                <a:cs typeface="Times New Roman" pitchFamily="18" charset="0"/>
              </a:rPr>
              <a:t>A</a:t>
            </a:r>
            <a:r>
              <a:rPr lang="es-AR" sz="1600" dirty="0">
                <a:latin typeface="Arial" pitchFamily="34" charset="0"/>
                <a:cs typeface="Times New Roman" pitchFamily="18" charset="0"/>
              </a:rPr>
              <a:t> y </a:t>
            </a:r>
            <a:r>
              <a:rPr lang="es-AR" sz="1600" dirty="0" err="1">
                <a:latin typeface="Arial" pitchFamily="34" charset="0"/>
                <a:cs typeface="Times New Roman" pitchFamily="18" charset="0"/>
              </a:rPr>
              <a:t>ρ</a:t>
            </a:r>
            <a:r>
              <a:rPr lang="es-AR" sz="1600" baseline="-30000" dirty="0" err="1">
                <a:latin typeface="Arial" pitchFamily="34" charset="0"/>
                <a:cs typeface="Times New Roman" pitchFamily="18" charset="0"/>
              </a:rPr>
              <a:t>B</a:t>
            </a:r>
            <a:r>
              <a:rPr lang="es-AR" sz="1600" dirty="0">
                <a:latin typeface="Arial" pitchFamily="34" charset="0"/>
                <a:cs typeface="Times New Roman" pitchFamily="18" charset="0"/>
              </a:rPr>
              <a:t> respectivamente; el líquido mas denso A tenderá a moverse hacia la pared del recipiente formando una anillo exterior, mientras que el liquido menos denso B formara un anillo en el interior. Si la alimentación es continua y las dos capas de liquido salen separadamente, tendremos la separación de los dos líquidos por fuerza centrifuga.</a:t>
            </a:r>
            <a:endParaRPr lang="es-AR" sz="1600" dirty="0">
              <a:latin typeface="Arial" pitchFamily="34" charset="0"/>
            </a:endParaRPr>
          </a:p>
          <a:p>
            <a:pPr eaLnBrk="0" hangingPunct="0"/>
            <a:endParaRPr lang="es-AR" sz="1600" dirty="0">
              <a:latin typeface="Arial" pitchFamily="34" charset="0"/>
            </a:endParaRPr>
          </a:p>
        </p:txBody>
      </p:sp>
      <p:sp>
        <p:nvSpPr>
          <p:cNvPr id="11270" name="Text Box 21"/>
          <p:cNvSpPr txBox="1">
            <a:spLocks noChangeArrowheads="1"/>
          </p:cNvSpPr>
          <p:nvPr/>
        </p:nvSpPr>
        <p:spPr bwMode="auto">
          <a:xfrm>
            <a:off x="2627313" y="404813"/>
            <a:ext cx="47513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u="sng"/>
              <a:t>Separación de líquidos inmiscibles</a:t>
            </a:r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924944"/>
            <a:ext cx="465186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>
            <a:hlinkClick r:id="rId3"/>
          </p:cNvPr>
          <p:cNvSpPr/>
          <p:nvPr/>
        </p:nvSpPr>
        <p:spPr>
          <a:xfrm>
            <a:off x="35496" y="6381328"/>
            <a:ext cx="4320480" cy="400110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s-AR" dirty="0" smtClean="0"/>
              <a:t>https://youtu.be/srB6lS3s8Xw</a:t>
            </a:r>
            <a:endParaRPr lang="es-A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ext Box 15"/>
          <p:cNvSpPr txBox="1">
            <a:spLocks noChangeArrowheads="1"/>
          </p:cNvSpPr>
          <p:nvPr/>
        </p:nvSpPr>
        <p:spPr bwMode="auto">
          <a:xfrm>
            <a:off x="2598145" y="5218113"/>
            <a:ext cx="31428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2294" name="Rectangle 21"/>
          <p:cNvSpPr>
            <a:spLocks noChangeArrowheads="1"/>
          </p:cNvSpPr>
          <p:nvPr/>
        </p:nvSpPr>
        <p:spPr bwMode="auto">
          <a:xfrm>
            <a:off x="542314" y="179929"/>
            <a:ext cx="68379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AR" sz="1400" b="0" dirty="0">
                <a:latin typeface="Arial" pitchFamily="34" charset="0"/>
                <a:cs typeface="Times New Roman" pitchFamily="18" charset="0"/>
              </a:rPr>
              <a:t>La caída de presión en las dos capas de líquidos, integrando son:</a:t>
            </a:r>
            <a:endParaRPr lang="es-AR" sz="1400" b="0" dirty="0">
              <a:latin typeface="Arial" pitchFamily="34" charset="0"/>
            </a:endParaRPr>
          </a:p>
          <a:p>
            <a:pPr eaLnBrk="0" hangingPunct="0"/>
            <a:endParaRPr lang="es-AR" sz="1800" b="0" dirty="0">
              <a:latin typeface="Arial" pitchFamily="34" charset="0"/>
            </a:endParaRPr>
          </a:p>
        </p:txBody>
      </p:sp>
      <p:graphicFrame>
        <p:nvGraphicFramePr>
          <p:cNvPr id="12290" name="Object 20"/>
          <p:cNvGraphicFramePr>
            <a:graphicFrameLocks noChangeAspect="1"/>
          </p:cNvGraphicFramePr>
          <p:nvPr/>
        </p:nvGraphicFramePr>
        <p:xfrm>
          <a:off x="99182" y="549275"/>
          <a:ext cx="6507834" cy="953820"/>
        </p:xfrm>
        <a:graphic>
          <a:graphicData uri="http://schemas.openxmlformats.org/presentationml/2006/ole">
            <p:oleObj spid="_x0000_s12290" name="Ecuación" r:id="rId3" imgW="6604000" imgH="965200" progId="">
              <p:embed/>
            </p:oleObj>
          </a:graphicData>
        </a:graphic>
      </p:graphicFrame>
      <p:sp>
        <p:nvSpPr>
          <p:cNvPr id="12296" name="Rectangle 23"/>
          <p:cNvSpPr>
            <a:spLocks noChangeArrowheads="1"/>
          </p:cNvSpPr>
          <p:nvPr/>
        </p:nvSpPr>
        <p:spPr bwMode="auto">
          <a:xfrm>
            <a:off x="528952" y="2844517"/>
            <a:ext cx="533919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es-AR" sz="1400" b="0" dirty="0">
                <a:latin typeface="Arial" pitchFamily="34" charset="0"/>
                <a:cs typeface="Times New Roman" pitchFamily="18" charset="0"/>
              </a:rPr>
              <a:t>Si la zona neutra es estable, entonces </a:t>
            </a:r>
            <a:r>
              <a:rPr lang="es-AR" sz="1600" b="0" dirty="0">
                <a:latin typeface="Arial" pitchFamily="34" charset="0"/>
                <a:cs typeface="Times New Roman" pitchFamily="18" charset="0"/>
              </a:rPr>
              <a:t>ΔP</a:t>
            </a:r>
            <a:r>
              <a:rPr lang="es-AR" sz="1600" b="0" baseline="-30000" dirty="0">
                <a:latin typeface="Arial" pitchFamily="34" charset="0"/>
                <a:cs typeface="Times New Roman" pitchFamily="18" charset="0"/>
              </a:rPr>
              <a:t>(</a:t>
            </a:r>
            <a:r>
              <a:rPr lang="es-AR" sz="1600" b="0" baseline="-30000" dirty="0" err="1">
                <a:latin typeface="Arial" pitchFamily="34" charset="0"/>
                <a:cs typeface="Times New Roman" pitchFamily="18" charset="0"/>
              </a:rPr>
              <a:t>R</a:t>
            </a:r>
            <a:r>
              <a:rPr lang="es-AR" sz="1600" b="0" i="1" baseline="-30000" dirty="0" err="1">
                <a:latin typeface="Arial" pitchFamily="34" charset="0"/>
                <a:cs typeface="Times New Roman" pitchFamily="18" charset="0"/>
              </a:rPr>
              <a:t>i</a:t>
            </a:r>
            <a:r>
              <a:rPr lang="es-AR" sz="1600" b="0" i="1" baseline="-30000" dirty="0">
                <a:latin typeface="Arial" pitchFamily="34" charset="0"/>
                <a:cs typeface="Times New Roman" pitchFamily="18" charset="0"/>
              </a:rPr>
              <a:t>-</a:t>
            </a:r>
            <a:r>
              <a:rPr lang="es-AR" sz="1600" b="0" baseline="-30000" dirty="0">
                <a:latin typeface="Arial" pitchFamily="34" charset="0"/>
                <a:cs typeface="Times New Roman" pitchFamily="18" charset="0"/>
              </a:rPr>
              <a:t>Ra) =</a:t>
            </a:r>
            <a:r>
              <a:rPr lang="es-AR" sz="1400" b="0" baseline="-300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s-AR" sz="1600" b="0" dirty="0">
                <a:latin typeface="Arial" pitchFamily="34" charset="0"/>
                <a:cs typeface="Times New Roman" pitchFamily="18" charset="0"/>
              </a:rPr>
              <a:t>ΔP</a:t>
            </a:r>
            <a:r>
              <a:rPr lang="es-AR" sz="1600" b="0" baseline="-30000" dirty="0">
                <a:latin typeface="Arial" pitchFamily="34" charset="0"/>
                <a:cs typeface="Times New Roman" pitchFamily="18" charset="0"/>
              </a:rPr>
              <a:t>(</a:t>
            </a:r>
            <a:r>
              <a:rPr lang="es-AR" sz="1600" b="0" baseline="-30000" dirty="0" err="1">
                <a:latin typeface="Arial" pitchFamily="34" charset="0"/>
                <a:cs typeface="Times New Roman" pitchFamily="18" charset="0"/>
              </a:rPr>
              <a:t>R</a:t>
            </a:r>
            <a:r>
              <a:rPr lang="es-AR" sz="1600" b="0" i="1" baseline="-30000" dirty="0" err="1">
                <a:latin typeface="Arial" pitchFamily="34" charset="0"/>
                <a:cs typeface="Times New Roman" pitchFamily="18" charset="0"/>
              </a:rPr>
              <a:t>i</a:t>
            </a:r>
            <a:r>
              <a:rPr lang="es-AR" sz="1600" b="0" i="1" baseline="-30000" dirty="0">
                <a:latin typeface="Arial" pitchFamily="34" charset="0"/>
                <a:cs typeface="Times New Roman" pitchFamily="18" charset="0"/>
              </a:rPr>
              <a:t>-</a:t>
            </a:r>
            <a:r>
              <a:rPr lang="es-AR" sz="1600" b="0" baseline="-30000" dirty="0">
                <a:latin typeface="Arial" pitchFamily="34" charset="0"/>
                <a:cs typeface="Times New Roman" pitchFamily="18" charset="0"/>
              </a:rPr>
              <a:t>Rb) </a:t>
            </a:r>
            <a:endParaRPr lang="es-AR" sz="1400" b="0" dirty="0">
              <a:latin typeface="Arial" pitchFamily="34" charset="0"/>
            </a:endParaRPr>
          </a:p>
          <a:p>
            <a:pPr algn="just" eaLnBrk="0" hangingPunct="0"/>
            <a:r>
              <a:rPr lang="es-AR" sz="1400" b="0" dirty="0">
                <a:latin typeface="Arial" pitchFamily="34" charset="0"/>
                <a:cs typeface="Times New Roman" pitchFamily="18" charset="0"/>
              </a:rPr>
              <a:t>Resulta:  </a:t>
            </a:r>
            <a:endParaRPr lang="es-AR" sz="1800" b="0" dirty="0">
              <a:latin typeface="Arial" pitchFamily="34" charset="0"/>
            </a:endParaRPr>
          </a:p>
        </p:txBody>
      </p:sp>
      <p:graphicFrame>
        <p:nvGraphicFramePr>
          <p:cNvPr id="12292" name="Object 18"/>
          <p:cNvGraphicFramePr>
            <a:graphicFrameLocks noChangeAspect="1"/>
          </p:cNvGraphicFramePr>
          <p:nvPr/>
        </p:nvGraphicFramePr>
        <p:xfrm>
          <a:off x="906966" y="3213100"/>
          <a:ext cx="4143155" cy="1420794"/>
        </p:xfrm>
        <a:graphic>
          <a:graphicData uri="http://schemas.openxmlformats.org/presentationml/2006/ole">
            <p:oleObj spid="_x0000_s12292" name="Ecuación" r:id="rId4" imgW="3975100" imgH="1358900" progId="">
              <p:embed/>
            </p:oleObj>
          </a:graphicData>
        </a:graphic>
      </p:graphicFrame>
      <p:sp>
        <p:nvSpPr>
          <p:cNvPr id="12297" name="Rectangle 24"/>
          <p:cNvSpPr>
            <a:spLocks noChangeArrowheads="1"/>
          </p:cNvSpPr>
          <p:nvPr/>
        </p:nvSpPr>
        <p:spPr bwMode="auto">
          <a:xfrm>
            <a:off x="251520" y="4944294"/>
            <a:ext cx="864096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es-AR" sz="1400" b="0">
                <a:latin typeface="Arial" pitchFamily="34" charset="0"/>
                <a:cs typeface="Times New Roman" pitchFamily="18" charset="0"/>
              </a:rPr>
              <a:t>Esta ecuación nos demuestra que </a:t>
            </a:r>
            <a:r>
              <a:rPr lang="es-AR" sz="1400">
                <a:latin typeface="Arial" pitchFamily="34" charset="0"/>
                <a:cs typeface="Times New Roman" pitchFamily="18" charset="0"/>
              </a:rPr>
              <a:t>el radio neutro depende de las densidades de los líquidos y de los radios de las descargas de ambos líquidos</a:t>
            </a:r>
            <a:r>
              <a:rPr lang="es-AR" sz="1400" b="0">
                <a:latin typeface="Arial" pitchFamily="34" charset="0"/>
                <a:cs typeface="Times New Roman" pitchFamily="18" charset="0"/>
              </a:rPr>
              <a:t>. </a:t>
            </a:r>
            <a:r>
              <a:rPr lang="es-AR" sz="1500" u="sng">
                <a:latin typeface="Arial" pitchFamily="34" charset="0"/>
                <a:cs typeface="Times New Roman" pitchFamily="18" charset="0"/>
              </a:rPr>
              <a:t>De ésta manera, modificando alguna de las variables se pueden conseguir resultados diferentes. </a:t>
            </a:r>
            <a:endParaRPr lang="es-AR" sz="1500" u="sng">
              <a:latin typeface="Arial" pitchFamily="34" charset="0"/>
            </a:endParaRPr>
          </a:p>
          <a:p>
            <a:pPr algn="just" eaLnBrk="0" hangingPunct="0"/>
            <a:r>
              <a:rPr lang="es-AR" sz="1400" b="0">
                <a:latin typeface="Arial" pitchFamily="34" charset="0"/>
                <a:cs typeface="Times New Roman" pitchFamily="18" charset="0"/>
              </a:rPr>
              <a:t>Por ejemplo, modificando el radio: Si tenemos una emulsión de agua en aceite, y lo que se pretende es separar el agua (fase mas densa A) del aceite (fase menos densa B), lo que se debe hacer es incrementar R</a:t>
            </a:r>
            <a:r>
              <a:rPr lang="es-AR" sz="1400" b="0" baseline="-30000">
                <a:latin typeface="Arial" pitchFamily="34" charset="0"/>
                <a:cs typeface="Times New Roman" pitchFamily="18" charset="0"/>
              </a:rPr>
              <a:t>A</a:t>
            </a:r>
            <a:r>
              <a:rPr lang="es-AR" sz="1400" b="0">
                <a:latin typeface="Arial" pitchFamily="34" charset="0"/>
                <a:cs typeface="Times New Roman" pitchFamily="18" charset="0"/>
              </a:rPr>
              <a:t>  y por lo tanto aumentará Ri  aumentando el tamaño de la zona B (aumenta el tiempo de residencia en B y el liquido menos denso será mas puro).</a:t>
            </a:r>
            <a:endParaRPr lang="es-AR" sz="1400" b="0">
              <a:latin typeface="Arial" pitchFamily="34" charset="0"/>
            </a:endParaRPr>
          </a:p>
          <a:p>
            <a:pPr algn="just" eaLnBrk="0" hangingPunct="0"/>
            <a:r>
              <a:rPr lang="es-AR" sz="1400" b="0">
                <a:latin typeface="Arial" pitchFamily="34" charset="0"/>
                <a:cs typeface="Times New Roman" pitchFamily="18" charset="0"/>
              </a:rPr>
              <a:t>Otro ejemplo, modificando la densidad de una fase se puede modificar R</a:t>
            </a:r>
            <a:r>
              <a:rPr lang="es-AR" sz="1400" b="0" baseline="-30000">
                <a:latin typeface="Arial" pitchFamily="34" charset="0"/>
                <a:cs typeface="Times New Roman" pitchFamily="18" charset="0"/>
              </a:rPr>
              <a:t>i</a:t>
            </a:r>
            <a:r>
              <a:rPr lang="es-AR" sz="1400" b="0">
                <a:latin typeface="Arial" pitchFamily="34" charset="0"/>
                <a:cs typeface="Times New Roman" pitchFamily="18" charset="0"/>
              </a:rPr>
              <a:t>.</a:t>
            </a:r>
            <a:endParaRPr lang="es-AR" sz="1800" b="0">
              <a:latin typeface="Arial" pitchFamily="34" charset="0"/>
            </a:endParaRP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1700808"/>
            <a:ext cx="6474319" cy="1008112"/>
          </a:xfrm>
          <a:prstGeom prst="rect">
            <a:avLst/>
          </a:prstGeom>
          <a:noFill/>
        </p:spPr>
      </p:pic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0" y="13144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2276872"/>
            <a:ext cx="1849512" cy="2378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684213" y="4762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s-ES_tradnl" sz="2400">
                <a:solidFill>
                  <a:schemeClr val="tx2"/>
                </a:solidFill>
                <a:latin typeface="Arial" pitchFamily="34" charset="0"/>
              </a:rPr>
              <a:t>   CLASIFICACION DE CENTRIFUGAS DE DISCOS</a:t>
            </a:r>
            <a:endParaRPr lang="es-ES_tradnl" sz="4400" b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040424" y="1844824"/>
            <a:ext cx="70631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_tradnl" dirty="0">
                <a:latin typeface="Arial" pitchFamily="34" charset="0"/>
              </a:rPr>
              <a:t>CENTRIFUGAS DE RETENCION DE </a:t>
            </a:r>
            <a:r>
              <a:rPr lang="es-ES_tradnl" dirty="0" smtClean="0">
                <a:latin typeface="Arial" pitchFamily="34" charset="0"/>
              </a:rPr>
              <a:t>SOLIDOS CERRADA</a:t>
            </a:r>
            <a:endParaRPr lang="es-ES_tradnl" sz="2400" b="0" dirty="0">
              <a:latin typeface="Times New Roman" pitchFamily="18" charset="0"/>
            </a:endParaRPr>
          </a:p>
        </p:txBody>
      </p:sp>
      <p:graphicFrame>
        <p:nvGraphicFramePr>
          <p:cNvPr id="13314" name="Object 8"/>
          <p:cNvGraphicFramePr>
            <a:graphicFrameLocks noChangeAspect="1"/>
          </p:cNvGraphicFramePr>
          <p:nvPr/>
        </p:nvGraphicFramePr>
        <p:xfrm>
          <a:off x="1187450" y="2276475"/>
          <a:ext cx="6985000" cy="4040188"/>
        </p:xfrm>
        <a:graphic>
          <a:graphicData uri="http://schemas.openxmlformats.org/presentationml/2006/ole">
            <p:oleObj spid="_x0000_s13314" name="CorelDRAW" r:id="rId3" imgW="6508080" imgH="376596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627313" y="333375"/>
            <a:ext cx="3951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s-ES_tradnl">
                <a:latin typeface="Arial" pitchFamily="34" charset="0"/>
              </a:rPr>
              <a:t>CENTRIFUGA DE TOBERAS</a:t>
            </a:r>
            <a:endParaRPr lang="es-ES_tradnl" sz="2400" b="0">
              <a:latin typeface="Times New Roman" pitchFamily="18" charset="0"/>
            </a:endParaRPr>
          </a:p>
        </p:txBody>
      </p:sp>
      <p:graphicFrame>
        <p:nvGraphicFramePr>
          <p:cNvPr id="14338" name="Object 4"/>
          <p:cNvGraphicFramePr>
            <a:graphicFrameLocks noChangeAspect="1"/>
          </p:cNvGraphicFramePr>
          <p:nvPr/>
        </p:nvGraphicFramePr>
        <p:xfrm>
          <a:off x="1979613" y="981075"/>
          <a:ext cx="5016500" cy="5472113"/>
        </p:xfrm>
        <a:graphic>
          <a:graphicData uri="http://schemas.openxmlformats.org/presentationml/2006/ole">
            <p:oleObj spid="_x0000_s14338" name="CorelDRAW" r:id="rId3" imgW="5716080" imgH="6236640" progId="">
              <p:embed/>
            </p:oleObj>
          </a:graphicData>
        </a:graphic>
      </p:graphicFrame>
      <p:sp>
        <p:nvSpPr>
          <p:cNvPr id="5" name="4 Rectángulo"/>
          <p:cNvSpPr/>
          <p:nvPr/>
        </p:nvSpPr>
        <p:spPr bwMode="auto">
          <a:xfrm>
            <a:off x="7596188" y="5445125"/>
            <a:ext cx="1008062" cy="5048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s-AR">
              <a:solidFill>
                <a:schemeClr val="tx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 bwMode="auto">
          <a:xfrm>
            <a:off x="755576" y="332656"/>
            <a:ext cx="7560840" cy="6264696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539750" y="4048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s-ES_tradnl" sz="2400">
                <a:solidFill>
                  <a:schemeClr val="tx2"/>
                </a:solidFill>
                <a:latin typeface="Arial" pitchFamily="34" charset="0"/>
              </a:rPr>
              <a:t>CLASIFICACION DE CENTRIFUGAS DE DISCOS</a:t>
            </a:r>
            <a:br>
              <a:rPr lang="es-ES_tradnl" sz="2400">
                <a:solidFill>
                  <a:schemeClr val="tx2"/>
                </a:solidFill>
                <a:latin typeface="Arial" pitchFamily="34" charset="0"/>
              </a:rPr>
            </a:br>
            <a:r>
              <a:rPr lang="es-ES_tradnl">
                <a:solidFill>
                  <a:schemeClr val="tx2"/>
                </a:solidFill>
                <a:latin typeface="Arial" pitchFamily="34" charset="0"/>
              </a:rPr>
              <a:t>CENTRIFUGA AUTOLIMPIANTE</a:t>
            </a:r>
            <a:endParaRPr lang="es-ES_tradnl" sz="4400" b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21510" name="Particle Size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150" y="1773238"/>
            <a:ext cx="5492750" cy="449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21" fill="hold"/>
                                        <p:tgtEl>
                                          <p:spTgt spid="215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5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5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5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0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3" name="10 Grupo"/>
          <p:cNvGrpSpPr>
            <a:grpSpLocks/>
          </p:cNvGrpSpPr>
          <p:nvPr/>
        </p:nvGrpSpPr>
        <p:grpSpPr bwMode="auto">
          <a:xfrm>
            <a:off x="71438" y="1500188"/>
            <a:ext cx="9779000" cy="5214937"/>
            <a:chOff x="71438" y="1214422"/>
            <a:chExt cx="9779000" cy="5143500"/>
          </a:xfrm>
        </p:grpSpPr>
        <p:graphicFrame>
          <p:nvGraphicFramePr>
            <p:cNvPr id="15362" name="Object 2"/>
            <p:cNvGraphicFramePr>
              <a:graphicFrameLocks/>
            </p:cNvGraphicFramePr>
            <p:nvPr/>
          </p:nvGraphicFramePr>
          <p:xfrm>
            <a:off x="71438" y="1252522"/>
            <a:ext cx="9779000" cy="5105400"/>
          </p:xfrm>
          <a:graphic>
            <a:graphicData uri="http://schemas.openxmlformats.org/presentationml/2006/ole">
              <p:oleObj spid="_x0000_s15362" name="Worksheet" r:id="rId3" imgW="9182063" imgH="4743430" progId="Excel.Sheet.8">
                <p:embed/>
              </p:oleObj>
            </a:graphicData>
          </a:graphic>
        </p:graphicFrame>
        <p:grpSp>
          <p:nvGrpSpPr>
            <p:cNvPr id="15364" name="11 Grupo"/>
            <p:cNvGrpSpPr>
              <a:grpSpLocks/>
            </p:cNvGrpSpPr>
            <p:nvPr/>
          </p:nvGrpSpPr>
          <p:grpSpPr bwMode="auto">
            <a:xfrm>
              <a:off x="4071938" y="1928797"/>
              <a:ext cx="3822700" cy="3429000"/>
              <a:chOff x="4071934" y="1571612"/>
              <a:chExt cx="3822700" cy="3612795"/>
            </a:xfrm>
          </p:grpSpPr>
          <p:sp>
            <p:nvSpPr>
              <p:cNvPr id="15366" name="Rectangle 4" descr="Großes Konfetti"/>
              <p:cNvSpPr>
                <a:spLocks noChangeArrowheads="1"/>
              </p:cNvSpPr>
              <p:nvPr/>
            </p:nvSpPr>
            <p:spPr bwMode="auto">
              <a:xfrm>
                <a:off x="4071934" y="1571612"/>
                <a:ext cx="2501900" cy="304120"/>
              </a:xfrm>
              <a:prstGeom prst="rect">
                <a:avLst/>
              </a:prstGeom>
              <a:solidFill>
                <a:srgbClr val="00B0F0"/>
              </a:solidFill>
              <a:ln w="12700">
                <a:solidFill>
                  <a:srgbClr val="114FFB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s-AR" sz="2400">
                  <a:latin typeface="Times New Roman" pitchFamily="18" charset="0"/>
                </a:endParaRPr>
              </a:p>
            </p:txBody>
          </p:sp>
          <p:sp>
            <p:nvSpPr>
              <p:cNvPr id="15367" name="Rectangle 5" descr="Großes Konfetti"/>
              <p:cNvSpPr>
                <a:spLocks noChangeArrowheads="1"/>
              </p:cNvSpPr>
              <p:nvPr/>
            </p:nvSpPr>
            <p:spPr bwMode="auto">
              <a:xfrm>
                <a:off x="4071934" y="2225652"/>
                <a:ext cx="2501900" cy="302288"/>
              </a:xfrm>
              <a:prstGeom prst="rect">
                <a:avLst/>
              </a:prstGeom>
              <a:solidFill>
                <a:srgbClr val="00B0F0"/>
              </a:solidFill>
              <a:ln w="12700">
                <a:solidFill>
                  <a:srgbClr val="114FFB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s-AR" sz="2400">
                  <a:latin typeface="Times New Roman" pitchFamily="18" charset="0"/>
                </a:endParaRPr>
              </a:p>
            </p:txBody>
          </p:sp>
          <p:sp>
            <p:nvSpPr>
              <p:cNvPr id="15368" name="Rectangle 6" descr="Großes Konfetti"/>
              <p:cNvSpPr>
                <a:spLocks noChangeArrowheads="1"/>
              </p:cNvSpPr>
              <p:nvPr/>
            </p:nvSpPr>
            <p:spPr bwMode="auto">
              <a:xfrm>
                <a:off x="4071934" y="2899845"/>
                <a:ext cx="2501900" cy="302288"/>
              </a:xfrm>
              <a:prstGeom prst="rect">
                <a:avLst/>
              </a:prstGeom>
              <a:solidFill>
                <a:srgbClr val="00B0F0"/>
              </a:solidFill>
              <a:ln w="12700">
                <a:solidFill>
                  <a:srgbClr val="114FFB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s-AR" sz="2400">
                  <a:latin typeface="Times New Roman" pitchFamily="18" charset="0"/>
                </a:endParaRPr>
              </a:p>
            </p:txBody>
          </p:sp>
          <p:sp>
            <p:nvSpPr>
              <p:cNvPr id="15369" name="Rectangle 7" descr="Großes Konfetti"/>
              <p:cNvSpPr>
                <a:spLocks noChangeArrowheads="1"/>
              </p:cNvSpPr>
              <p:nvPr/>
            </p:nvSpPr>
            <p:spPr bwMode="auto">
              <a:xfrm>
                <a:off x="4719634" y="3557550"/>
                <a:ext cx="3175000" cy="302287"/>
              </a:xfrm>
              <a:prstGeom prst="rect">
                <a:avLst/>
              </a:prstGeom>
              <a:solidFill>
                <a:srgbClr val="00B0F0"/>
              </a:solidFill>
              <a:ln w="12700">
                <a:solidFill>
                  <a:srgbClr val="114FFB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s-AR" sz="2400">
                  <a:latin typeface="Times New Roman" pitchFamily="18" charset="0"/>
                </a:endParaRPr>
              </a:p>
            </p:txBody>
          </p:sp>
          <p:sp>
            <p:nvSpPr>
              <p:cNvPr id="15370" name="Rectangle 8" descr="Großes Konfetti"/>
              <p:cNvSpPr>
                <a:spLocks noChangeArrowheads="1"/>
              </p:cNvSpPr>
              <p:nvPr/>
            </p:nvSpPr>
            <p:spPr bwMode="auto">
              <a:xfrm>
                <a:off x="5033959" y="4883951"/>
                <a:ext cx="2541588" cy="300456"/>
              </a:xfrm>
              <a:prstGeom prst="rect">
                <a:avLst/>
              </a:prstGeom>
              <a:solidFill>
                <a:srgbClr val="00B0F0"/>
              </a:solidFill>
              <a:ln w="12700">
                <a:solidFill>
                  <a:srgbClr val="114FFB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s-AR" sz="2400">
                  <a:latin typeface="Times New Roman" pitchFamily="18" charset="0"/>
                </a:endParaRPr>
              </a:p>
            </p:txBody>
          </p:sp>
          <p:sp>
            <p:nvSpPr>
              <p:cNvPr id="15371" name="Rectangle 10" descr="Großes Konfetti"/>
              <p:cNvSpPr>
                <a:spLocks noChangeArrowheads="1"/>
              </p:cNvSpPr>
              <p:nvPr/>
            </p:nvSpPr>
            <p:spPr bwMode="auto">
              <a:xfrm>
                <a:off x="5035547" y="4226246"/>
                <a:ext cx="2541587" cy="302288"/>
              </a:xfrm>
              <a:prstGeom prst="rect">
                <a:avLst/>
              </a:prstGeom>
              <a:solidFill>
                <a:srgbClr val="00B0F0"/>
              </a:solidFill>
              <a:ln w="12700">
                <a:solidFill>
                  <a:srgbClr val="114FFB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s-AR" sz="2400">
                  <a:latin typeface="Times New Roman" pitchFamily="18" charset="0"/>
                </a:endParaRPr>
              </a:p>
            </p:txBody>
          </p:sp>
        </p:grpSp>
        <p:sp>
          <p:nvSpPr>
            <p:cNvPr id="15365" name="Text Box 3"/>
            <p:cNvSpPr txBox="1">
              <a:spLocks noChangeArrowheads="1"/>
            </p:cNvSpPr>
            <p:nvPr/>
          </p:nvSpPr>
          <p:spPr bwMode="auto">
            <a:xfrm>
              <a:off x="3500438" y="1214422"/>
              <a:ext cx="57150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>
                <a:spcAft>
                  <a:spcPts val="1000"/>
                </a:spcAft>
              </a:pPr>
              <a:r>
                <a:rPr lang="de-DE" sz="1600">
                  <a:latin typeface="Calibri" pitchFamily="34" charset="0"/>
                </a:rPr>
                <a:t>0,1              1             10          100         1000    10.000</a:t>
              </a:r>
              <a:endParaRPr lang="es-AR" sz="160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3" name="Separator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512763"/>
            <a:ext cx="7704138" cy="577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60" fill="hold"/>
                                        <p:tgtEl>
                                          <p:spTgt spid="245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58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5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5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Separation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365125"/>
            <a:ext cx="7632700" cy="624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971600" y="5661248"/>
            <a:ext cx="417646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AR" dirty="0" smtClean="0"/>
              <a:t>https://youtu.be/dxTT_bP6IwI</a:t>
            </a:r>
            <a:endParaRPr lang="es-AR" dirty="0"/>
          </a:p>
        </p:txBody>
      </p:sp>
      <p:sp>
        <p:nvSpPr>
          <p:cNvPr id="7" name="6 CuadroTexto"/>
          <p:cNvSpPr txBox="1"/>
          <p:nvPr/>
        </p:nvSpPr>
        <p:spPr>
          <a:xfrm>
            <a:off x="683568" y="4725144"/>
            <a:ext cx="237626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AR" dirty="0" smtClean="0"/>
              <a:t>https://youtu.be/0aeEhGx3nUs</a:t>
            </a:r>
            <a:endParaRPr lang="es-AR" dirty="0"/>
          </a:p>
        </p:txBody>
      </p:sp>
      <p:sp>
        <p:nvSpPr>
          <p:cNvPr id="9" name="8 Rectángulo">
            <a:hlinkClick r:id="rId4"/>
          </p:cNvPr>
          <p:cNvSpPr/>
          <p:nvPr/>
        </p:nvSpPr>
        <p:spPr>
          <a:xfrm>
            <a:off x="2555776" y="1268760"/>
            <a:ext cx="4023858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AR" dirty="0" smtClean="0"/>
              <a:t>https://youtu.be/srB6lS3s8Xw</a:t>
            </a:r>
            <a:endParaRPr lang="es-AR" dirty="0"/>
          </a:p>
        </p:txBody>
      </p:sp>
      <p:sp>
        <p:nvSpPr>
          <p:cNvPr id="10" name="9 Rectángulo">
            <a:hlinkClick r:id="rId5"/>
          </p:cNvPr>
          <p:cNvSpPr/>
          <p:nvPr/>
        </p:nvSpPr>
        <p:spPr>
          <a:xfrm>
            <a:off x="2498355" y="3228945"/>
            <a:ext cx="4449909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AR" dirty="0" smtClean="0"/>
              <a:t>https://youtu.be/t-jO3FXm4y8</a:t>
            </a:r>
            <a:endParaRPr lang="es-A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21" fill="hold"/>
                                        <p:tgtEl>
                                          <p:spTgt spid="256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560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6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6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1500188" y="5988050"/>
            <a:ext cx="6119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sz="1600"/>
              <a:t>Un agradecimiento especial a Westfalia Separator Argentina SA, por las animaciones en video de sus equipos</a:t>
            </a:r>
          </a:p>
        </p:txBody>
      </p:sp>
      <p:graphicFrame>
        <p:nvGraphicFramePr>
          <p:cNvPr id="16386" name="Object 3"/>
          <p:cNvGraphicFramePr>
            <a:graphicFrameLocks noChangeAspect="1"/>
          </p:cNvGraphicFramePr>
          <p:nvPr/>
        </p:nvGraphicFramePr>
        <p:xfrm>
          <a:off x="3357563" y="642938"/>
          <a:ext cx="2771775" cy="2857500"/>
        </p:xfrm>
        <a:graphic>
          <a:graphicData uri="http://schemas.openxmlformats.org/presentationml/2006/ole">
            <p:oleObj spid="_x0000_s16386" name="PHOTO-PAINT" r:id="rId3" imgW="4126984" imgH="4253968" progId="">
              <p:embed/>
            </p:oleObj>
          </a:graphicData>
        </a:graphic>
      </p:graphicFrame>
      <p:sp>
        <p:nvSpPr>
          <p:cNvPr id="16388" name="5 CuadroTexto"/>
          <p:cNvSpPr txBox="1">
            <a:spLocks noChangeArrowheads="1"/>
          </p:cNvSpPr>
          <p:nvPr/>
        </p:nvSpPr>
        <p:spPr bwMode="auto">
          <a:xfrm>
            <a:off x="1785938" y="3857625"/>
            <a:ext cx="59293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sz="3200">
                <a:solidFill>
                  <a:srgbClr val="2C09FD"/>
                </a:solidFill>
              </a:rPr>
              <a:t>Gracias por vuestra atención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>
            <a:graphicFrameLocks noChangeAspect="1"/>
          </p:cNvGraphicFramePr>
          <p:nvPr/>
        </p:nvGraphicFramePr>
        <p:xfrm>
          <a:off x="2285984" y="193295"/>
          <a:ext cx="4547494" cy="6476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DSC0332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57250" y="1143000"/>
            <a:ext cx="3394075" cy="4525963"/>
          </a:xfrm>
          <a:noFill/>
        </p:spPr>
      </p:pic>
      <p:sp>
        <p:nvSpPr>
          <p:cNvPr id="19459" name="Line 6"/>
          <p:cNvSpPr>
            <a:spLocks noChangeShapeType="1"/>
          </p:cNvSpPr>
          <p:nvPr/>
        </p:nvSpPr>
        <p:spPr bwMode="auto">
          <a:xfrm>
            <a:off x="2851150" y="2393950"/>
            <a:ext cx="773113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AR"/>
          </a:p>
        </p:txBody>
      </p:sp>
      <p:sp>
        <p:nvSpPr>
          <p:cNvPr id="19460" name="Line 7"/>
          <p:cNvSpPr>
            <a:spLocks noChangeShapeType="1"/>
          </p:cNvSpPr>
          <p:nvPr/>
        </p:nvSpPr>
        <p:spPr bwMode="auto">
          <a:xfrm>
            <a:off x="2706688" y="4627563"/>
            <a:ext cx="8382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AR"/>
          </a:p>
        </p:txBody>
      </p:sp>
      <p:sp>
        <p:nvSpPr>
          <p:cNvPr id="19461" name="Text Box 8"/>
          <p:cNvSpPr txBox="1">
            <a:spLocks noChangeArrowheads="1"/>
          </p:cNvSpPr>
          <p:nvPr/>
        </p:nvSpPr>
        <p:spPr bwMode="auto">
          <a:xfrm>
            <a:off x="4002088" y="1747838"/>
            <a:ext cx="1741487" cy="711200"/>
          </a:xfrm>
          <a:prstGeom prst="rect">
            <a:avLst/>
          </a:prstGeom>
          <a:solidFill>
            <a:srgbClr val="00FF00"/>
          </a:solidFill>
          <a:ln w="9525">
            <a:solidFill>
              <a:srgbClr val="921D0A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/>
              <a:t>Pulpa flotante</a:t>
            </a:r>
          </a:p>
        </p:txBody>
      </p:sp>
      <p:sp>
        <p:nvSpPr>
          <p:cNvPr id="19462" name="Text Box 9"/>
          <p:cNvSpPr txBox="1">
            <a:spLocks noChangeArrowheads="1"/>
          </p:cNvSpPr>
          <p:nvPr/>
        </p:nvSpPr>
        <p:spPr bwMode="auto">
          <a:xfrm>
            <a:off x="4003675" y="4267200"/>
            <a:ext cx="1870075" cy="711200"/>
          </a:xfrm>
          <a:prstGeom prst="rect">
            <a:avLst/>
          </a:prstGeom>
          <a:solidFill>
            <a:srgbClr val="00FF00"/>
          </a:solidFill>
          <a:ln w="9525">
            <a:solidFill>
              <a:srgbClr val="921D0A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/>
              <a:t>Pulpa Sedimentable</a:t>
            </a:r>
          </a:p>
        </p:txBody>
      </p:sp>
      <p:sp>
        <p:nvSpPr>
          <p:cNvPr id="19463" name="Line 10"/>
          <p:cNvSpPr>
            <a:spLocks noChangeShapeType="1"/>
          </p:cNvSpPr>
          <p:nvPr/>
        </p:nvSpPr>
        <p:spPr bwMode="auto">
          <a:xfrm>
            <a:off x="2851150" y="3330575"/>
            <a:ext cx="773113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AR"/>
          </a:p>
        </p:txBody>
      </p:sp>
      <p:sp>
        <p:nvSpPr>
          <p:cNvPr id="19464" name="Text Box 11"/>
          <p:cNvSpPr txBox="1">
            <a:spLocks noChangeArrowheads="1"/>
          </p:cNvSpPr>
          <p:nvPr/>
        </p:nvSpPr>
        <p:spPr bwMode="auto">
          <a:xfrm>
            <a:off x="4002088" y="2981325"/>
            <a:ext cx="1741487" cy="711200"/>
          </a:xfrm>
          <a:prstGeom prst="rect">
            <a:avLst/>
          </a:prstGeom>
          <a:solidFill>
            <a:srgbClr val="00FF00"/>
          </a:solidFill>
          <a:ln w="9525">
            <a:solidFill>
              <a:srgbClr val="921D0A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/>
              <a:t>Pulpa suspendida</a:t>
            </a:r>
          </a:p>
        </p:txBody>
      </p:sp>
      <p:sp>
        <p:nvSpPr>
          <p:cNvPr id="19465" name="8 CuadroTexto"/>
          <p:cNvSpPr txBox="1">
            <a:spLocks noChangeArrowheads="1"/>
          </p:cNvSpPr>
          <p:nvPr/>
        </p:nvSpPr>
        <p:spPr bwMode="auto">
          <a:xfrm>
            <a:off x="6500813" y="5214938"/>
            <a:ext cx="2357437" cy="1323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AR" u="sng"/>
              <a:t>Pulpa</a:t>
            </a:r>
            <a:endParaRPr lang="es-AR"/>
          </a:p>
          <a:p>
            <a:pPr algn="just"/>
            <a:r>
              <a:rPr lang="es-AR"/>
              <a:t>Sólidos presentes en el jugo luego de la extracción. </a:t>
            </a:r>
          </a:p>
        </p:txBody>
      </p:sp>
      <p:pic>
        <p:nvPicPr>
          <p:cNvPr id="20484" name="Picture 4" descr="Resultado de imagen para citrus exprimido fru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1484784"/>
            <a:ext cx="2143125" cy="2143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708275"/>
            <a:ext cx="9144000" cy="34178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s-AR" sz="100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s-AR" sz="100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s-AR" sz="100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s-AR" sz="1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s-AR" sz="2400" b="1" u="sng" smtClean="0"/>
              <a:t>Por fuerza de la gravedad</a:t>
            </a:r>
            <a:r>
              <a:rPr lang="es-AR" sz="2400" smtClean="0"/>
              <a:t>                </a:t>
            </a:r>
            <a:r>
              <a:rPr lang="es-AR" sz="2400" b="1" u="sng" smtClean="0"/>
              <a:t>Por fuerza centrifuga</a:t>
            </a:r>
            <a:r>
              <a:rPr lang="es-AR" sz="2400" smtClean="0"/>
              <a:t>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s-AR" sz="2400" smtClean="0"/>
              <a:t>   (Decantación)                                        (Centrifugación)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s-AR" sz="2400" smtClean="0"/>
          </a:p>
        </p:txBody>
      </p:sp>
      <p:graphicFrame>
        <p:nvGraphicFramePr>
          <p:cNvPr id="49192" name="Group 40"/>
          <p:cNvGraphicFramePr>
            <a:graphicFrameLocks noGrp="1"/>
          </p:cNvGraphicFramePr>
          <p:nvPr>
            <p:ph sz="quarter" idx="2"/>
          </p:nvPr>
        </p:nvGraphicFramePr>
        <p:xfrm>
          <a:off x="395288" y="4437063"/>
          <a:ext cx="8359775" cy="2185988"/>
        </p:xfrm>
        <a:graphic>
          <a:graphicData uri="http://schemas.openxmlformats.org/drawingml/2006/table">
            <a:tbl>
              <a:tblPr/>
              <a:tblGrid>
                <a:gridCol w="4179887"/>
                <a:gridCol w="4179888"/>
              </a:tblGrid>
              <a:tr h="546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Recuperación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Nombre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</a:tr>
              <a:tr h="547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Dos fases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Separación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11"/>
                    </a:solidFill>
                  </a:tcPr>
                </a:tc>
              </a:tr>
              <a:tr h="546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F. mayoritaria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Clarificación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11"/>
                    </a:solidFill>
                  </a:tcPr>
                </a:tc>
              </a:tr>
              <a:tr h="546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F. minoritaria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Concentración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511"/>
                    </a:solidFill>
                  </a:tcPr>
                </a:tc>
              </a:tr>
            </a:tbl>
          </a:graphicData>
        </a:graphic>
      </p:graphicFrame>
      <p:sp>
        <p:nvSpPr>
          <p:cNvPr id="49156" name="Line 4"/>
          <p:cNvSpPr>
            <a:spLocks noChangeShapeType="1"/>
          </p:cNvSpPr>
          <p:nvPr/>
        </p:nvSpPr>
        <p:spPr bwMode="auto">
          <a:xfrm flipH="1">
            <a:off x="1331913" y="1700213"/>
            <a:ext cx="1655762" cy="143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AR"/>
          </a:p>
        </p:txBody>
      </p:sp>
      <p:sp>
        <p:nvSpPr>
          <p:cNvPr id="49157" name="Line 5"/>
          <p:cNvSpPr>
            <a:spLocks noChangeShapeType="1"/>
          </p:cNvSpPr>
          <p:nvPr/>
        </p:nvSpPr>
        <p:spPr bwMode="auto">
          <a:xfrm>
            <a:off x="5003800" y="1700213"/>
            <a:ext cx="1512888" cy="129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AR"/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6000750" y="404813"/>
            <a:ext cx="2963863" cy="1938337"/>
          </a:xfrm>
          <a:prstGeom prst="rect">
            <a:avLst/>
          </a:prstGeom>
          <a:solidFill>
            <a:srgbClr val="EAF51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sz="1600"/>
              <a:t>Operación de transporte de cantidad de movimiento que clasifican partículas dispersas por su tamaño o densidad. </a:t>
            </a:r>
            <a:r>
              <a:rPr lang="es-ES_tradnl" sz="1600">
                <a:solidFill>
                  <a:srgbClr val="3333FF"/>
                </a:solidFill>
                <a:latin typeface="Arial" pitchFamily="34" charset="0"/>
              </a:rPr>
              <a:t>Separación de la fase dispersa y dispersante</a:t>
            </a:r>
            <a:endParaRPr lang="es-AR" sz="1600"/>
          </a:p>
          <a:p>
            <a:pPr>
              <a:spcBef>
                <a:spcPct val="50000"/>
              </a:spcBef>
            </a:pPr>
            <a:endParaRPr lang="es-AR" sz="1600"/>
          </a:p>
        </p:txBody>
      </p:sp>
      <p:sp>
        <p:nvSpPr>
          <p:cNvPr id="20503" name="Text Box 8"/>
          <p:cNvSpPr txBox="1">
            <a:spLocks noChangeArrowheads="1"/>
          </p:cNvSpPr>
          <p:nvPr/>
        </p:nvSpPr>
        <p:spPr bwMode="auto">
          <a:xfrm>
            <a:off x="611188" y="5661025"/>
            <a:ext cx="8137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"/>
          </a:p>
        </p:txBody>
      </p:sp>
      <p:sp>
        <p:nvSpPr>
          <p:cNvPr id="49184" name="Text Box 32"/>
          <p:cNvSpPr txBox="1">
            <a:spLocks noChangeArrowheads="1"/>
          </p:cNvSpPr>
          <p:nvPr/>
        </p:nvSpPr>
        <p:spPr bwMode="auto">
          <a:xfrm>
            <a:off x="2987675" y="1052513"/>
            <a:ext cx="2665413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s-AR" sz="2800" u="sng"/>
              <a:t>Sedimentación</a:t>
            </a:r>
          </a:p>
          <a:p>
            <a:pPr>
              <a:spcBef>
                <a:spcPct val="50000"/>
              </a:spcBef>
            </a:pPr>
            <a:endParaRPr lang="es-AR" sz="2800"/>
          </a:p>
        </p:txBody>
      </p:sp>
      <p:pic>
        <p:nvPicPr>
          <p:cNvPr id="20505" name="Picture 34" descr="DSC0332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746375" y="2133600"/>
            <a:ext cx="889000" cy="1184275"/>
          </a:xfrm>
          <a:noFill/>
        </p:spPr>
      </p:pic>
      <p:pic>
        <p:nvPicPr>
          <p:cNvPr id="49191" name="Separation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0200" y="2205038"/>
            <a:ext cx="1295400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9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" fill="hold"/>
                                        <p:tgtEl>
                                          <p:spTgt spid="491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9191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491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91"/>
                  </p:tgtEl>
                </p:cond>
              </p:nextCondLst>
            </p:seq>
          </p:childTnLst>
        </p:cTn>
      </p:par>
    </p:tnLst>
    <p:bldLst>
      <p:bldP spid="49155" grpId="0" build="p" autoUpdateAnimBg="0" advAuto="0"/>
      <p:bldP spid="49156" grpId="0" animBg="1"/>
      <p:bldP spid="49157" grpId="0" animBg="1"/>
      <p:bldP spid="49158" grpId="0" animBg="1" autoUpdateAnimBg="0"/>
      <p:bldP spid="49184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/>
        </p:nvGraphicFramePr>
        <p:xfrm>
          <a:off x="500063" y="1571625"/>
          <a:ext cx="8143931" cy="4064813"/>
        </p:xfrm>
        <a:graphic>
          <a:graphicData uri="http://schemas.openxmlformats.org/drawingml/2006/table">
            <a:tbl>
              <a:tblPr/>
              <a:tblGrid>
                <a:gridCol w="1384695"/>
                <a:gridCol w="2055265"/>
                <a:gridCol w="2829279"/>
                <a:gridCol w="1874692"/>
              </a:tblGrid>
              <a:tr h="64294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AR" sz="2000" b="1" dirty="0">
                          <a:latin typeface="TimesNewRoman"/>
                          <a:ea typeface="Calibri"/>
                          <a:cs typeface="TimesNewRoman"/>
                        </a:rPr>
                        <a:t>D(mm)</a:t>
                      </a:r>
                      <a:endParaRPr lang="es-A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AR" sz="2000" b="1" dirty="0">
                          <a:latin typeface="TimesNewRoman"/>
                          <a:ea typeface="Calibri"/>
                          <a:cs typeface="TimesNewRoman"/>
                        </a:rPr>
                        <a:t>Clasificación</a:t>
                      </a:r>
                      <a:endParaRPr lang="es-A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AR" sz="2000" b="1" dirty="0">
                          <a:latin typeface="TimesNewRoman"/>
                          <a:ea typeface="Calibri"/>
                          <a:cs typeface="TimesNewRoman"/>
                        </a:rPr>
                        <a:t>Velocidad de Sedimentación</a:t>
                      </a:r>
                      <a:endParaRPr lang="es-AR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AR" sz="2000" b="1" dirty="0">
                          <a:latin typeface="TimesNewRoman"/>
                          <a:ea typeface="Calibri"/>
                          <a:cs typeface="TimesNewRoman"/>
                        </a:rPr>
                        <a:t>(mm/s)</a:t>
                      </a:r>
                      <a:endParaRPr lang="es-A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AR" sz="2000" b="1" dirty="0">
                          <a:latin typeface="TimesNewRoman"/>
                          <a:ea typeface="Calibri"/>
                          <a:cs typeface="TimesNewRoman"/>
                        </a:rPr>
                        <a:t>Tiempo para</a:t>
                      </a:r>
                      <a:endParaRPr lang="es-AR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AR" sz="2000" b="1" dirty="0">
                          <a:latin typeface="TimesNewRoman"/>
                          <a:ea typeface="Calibri"/>
                          <a:cs typeface="TimesNewRoman"/>
                        </a:rPr>
                        <a:t>sedimentar 0,3 m.</a:t>
                      </a:r>
                      <a:endParaRPr lang="es-A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500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AR" sz="2000" b="1">
                          <a:latin typeface="TimesNewRoman"/>
                          <a:ea typeface="Calibri"/>
                          <a:cs typeface="TimesNewRoman"/>
                        </a:rPr>
                        <a:t>10.0</a:t>
                      </a:r>
                      <a:endParaRPr lang="es-A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AR" sz="2000" b="1">
                          <a:latin typeface="TimesNewRoman"/>
                          <a:ea typeface="Calibri"/>
                          <a:cs typeface="TimesNewRoman"/>
                        </a:rPr>
                        <a:t>grava</a:t>
                      </a:r>
                      <a:endParaRPr lang="es-A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AR" sz="2000" b="1">
                          <a:latin typeface="TimesNewRoman"/>
                          <a:ea typeface="Calibri"/>
                          <a:cs typeface="TimesNewRoman"/>
                        </a:rPr>
                        <a:t>1000</a:t>
                      </a:r>
                      <a:endParaRPr lang="es-A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AR" sz="2000" b="1">
                          <a:latin typeface="TimesNewRoman"/>
                          <a:ea typeface="Calibri"/>
                          <a:cs typeface="TimesNewRoman"/>
                        </a:rPr>
                        <a:t>0.3 seg</a:t>
                      </a:r>
                      <a:endParaRPr lang="es-A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0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AR" sz="2000" b="1">
                          <a:latin typeface="TimesNewRoman"/>
                          <a:ea typeface="Calibri"/>
                          <a:cs typeface="TimesNewRoman"/>
                        </a:rPr>
                        <a:t>  1.0</a:t>
                      </a:r>
                      <a:endParaRPr lang="es-A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AR" sz="2000" b="1">
                          <a:latin typeface="TimesNewRoman"/>
                          <a:ea typeface="Calibri"/>
                          <a:cs typeface="TimesNewRoman"/>
                        </a:rPr>
                        <a:t>grava</a:t>
                      </a:r>
                      <a:endParaRPr lang="es-A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AR" sz="2000" b="1">
                          <a:latin typeface="TimesNewRoman"/>
                          <a:ea typeface="Calibri"/>
                          <a:cs typeface="TimesNewRoman"/>
                        </a:rPr>
                        <a:t>100</a:t>
                      </a:r>
                      <a:endParaRPr lang="es-A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AR" sz="2000" b="1">
                          <a:latin typeface="TimesNewRoman"/>
                          <a:ea typeface="Calibri"/>
                          <a:cs typeface="TimesNewRoman"/>
                        </a:rPr>
                        <a:t>3.0 seg</a:t>
                      </a:r>
                      <a:endParaRPr lang="es-A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0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AR" sz="2000" b="1">
                          <a:latin typeface="TimesNewRoman"/>
                          <a:ea typeface="Calibri"/>
                          <a:cs typeface="TimesNewRoman"/>
                        </a:rPr>
                        <a:t>  0.1</a:t>
                      </a:r>
                      <a:endParaRPr lang="es-A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AR" sz="2000" b="1">
                          <a:latin typeface="TimesNewRoman"/>
                          <a:ea typeface="Calibri"/>
                          <a:cs typeface="TimesNewRoman"/>
                        </a:rPr>
                        <a:t>arena gruesa</a:t>
                      </a:r>
                      <a:endParaRPr lang="es-A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AR" sz="2000" b="1">
                          <a:latin typeface="TimesNewRoman"/>
                          <a:ea typeface="Calibri"/>
                          <a:cs typeface="TimesNewRoman"/>
                        </a:rPr>
                        <a:t>8</a:t>
                      </a:r>
                      <a:endParaRPr lang="es-A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AR" sz="2000" b="1">
                          <a:latin typeface="TimesNewRoman"/>
                          <a:ea typeface="Calibri"/>
                          <a:cs typeface="TimesNewRoman"/>
                        </a:rPr>
                        <a:t>38  seg</a:t>
                      </a:r>
                      <a:endParaRPr lang="es-A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0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AR" sz="2000" b="1">
                          <a:latin typeface="TimesNewRoman"/>
                          <a:ea typeface="Calibri"/>
                          <a:cs typeface="TimesNewRoman"/>
                        </a:rPr>
                        <a:t>  0.01  </a:t>
                      </a:r>
                      <a:endParaRPr lang="es-A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AR" sz="2000" b="1">
                          <a:latin typeface="TimesNewRoman"/>
                          <a:ea typeface="Calibri"/>
                          <a:cs typeface="TimesNewRoman"/>
                        </a:rPr>
                        <a:t>Arena fina</a:t>
                      </a:r>
                      <a:endParaRPr lang="es-A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AR" sz="2000" b="1">
                          <a:latin typeface="TimesNewRoman"/>
                          <a:ea typeface="Calibri"/>
                          <a:cs typeface="TimesNewRoman"/>
                        </a:rPr>
                        <a:t>0.15</a:t>
                      </a:r>
                      <a:endParaRPr lang="es-A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AR" sz="2000" b="1">
                          <a:latin typeface="TimesNewRoman"/>
                          <a:ea typeface="Calibri"/>
                          <a:cs typeface="TimesNewRoman"/>
                        </a:rPr>
                        <a:t>33  min</a:t>
                      </a:r>
                      <a:endParaRPr lang="es-A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0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AR" sz="2000" b="1">
                          <a:latin typeface="TimesNewRoman"/>
                          <a:ea typeface="Calibri"/>
                          <a:cs typeface="TimesNewRoman"/>
                        </a:rPr>
                        <a:t>  0.001</a:t>
                      </a:r>
                      <a:endParaRPr lang="es-A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AR" sz="2000" b="1">
                          <a:latin typeface="TimesNewRoman"/>
                          <a:ea typeface="Calibri"/>
                          <a:cs typeface="TimesNewRoman"/>
                        </a:rPr>
                        <a:t>bacterias</a:t>
                      </a:r>
                      <a:endParaRPr lang="es-A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AR" sz="2000" b="1">
                          <a:latin typeface="TimesNewRoman"/>
                          <a:ea typeface="Calibri"/>
                          <a:cs typeface="TimesNewRoman"/>
                        </a:rPr>
                        <a:t>0.0015</a:t>
                      </a:r>
                      <a:endParaRPr lang="es-A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AR" sz="2000" b="1">
                          <a:latin typeface="TimesNewRoman"/>
                          <a:ea typeface="Calibri"/>
                          <a:cs typeface="TimesNewRoman"/>
                        </a:rPr>
                        <a:t>35 horas</a:t>
                      </a:r>
                      <a:endParaRPr lang="es-A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0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AR" sz="2000" b="1">
                          <a:latin typeface="TimesNewRoman"/>
                          <a:ea typeface="Calibri"/>
                          <a:cs typeface="TimesNewRoman"/>
                        </a:rPr>
                        <a:t>  0.001</a:t>
                      </a:r>
                      <a:endParaRPr lang="es-A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AR" sz="2000" b="1">
                          <a:latin typeface="TimesNewRoman"/>
                          <a:ea typeface="Calibri"/>
                          <a:cs typeface="TimesNewRoman"/>
                        </a:rPr>
                        <a:t>coloides</a:t>
                      </a:r>
                      <a:endParaRPr lang="es-A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AR" sz="2000" b="1">
                          <a:latin typeface="TimesNewRoman"/>
                          <a:ea typeface="Calibri"/>
                          <a:cs typeface="TimesNewRoman"/>
                        </a:rPr>
                        <a:t>0.000015</a:t>
                      </a:r>
                      <a:endParaRPr lang="es-A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AR" sz="2000" b="1" dirty="0">
                          <a:latin typeface="TimesNewRoman"/>
                          <a:ea typeface="Calibri"/>
                          <a:cs typeface="TimesNewRoman"/>
                        </a:rPr>
                        <a:t>230 </a:t>
                      </a:r>
                      <a:r>
                        <a:rPr lang="es-AR" sz="2000" b="1" dirty="0" smtClean="0">
                          <a:latin typeface="TimesNewRoman"/>
                          <a:ea typeface="Calibri"/>
                          <a:cs typeface="TimesNewRoman"/>
                        </a:rPr>
                        <a:t>horas</a:t>
                      </a:r>
                      <a:endParaRPr lang="es-A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0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AR" sz="2000" b="1">
                          <a:latin typeface="TimesNewRoman"/>
                          <a:ea typeface="Calibri"/>
                          <a:cs typeface="TimesNewRoman"/>
                        </a:rPr>
                        <a:t>  0.0001</a:t>
                      </a:r>
                      <a:endParaRPr lang="es-A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AR" sz="2000" b="1">
                          <a:latin typeface="TimesNewRoman"/>
                          <a:ea typeface="Calibri"/>
                          <a:cs typeface="TimesNewRoman"/>
                        </a:rPr>
                        <a:t>coloides</a:t>
                      </a:r>
                      <a:endParaRPr lang="es-A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AR" sz="2000" b="1">
                          <a:latin typeface="TimesNewRoman"/>
                          <a:ea typeface="Calibri"/>
                          <a:cs typeface="TimesNewRoman"/>
                        </a:rPr>
                        <a:t>0.00000015</a:t>
                      </a:r>
                      <a:endParaRPr lang="es-AR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AR" sz="2000" b="1" dirty="0">
                          <a:latin typeface="TimesNewRoman"/>
                          <a:ea typeface="Calibri"/>
                          <a:cs typeface="TimesNewRoman"/>
                        </a:rPr>
                        <a:t>63 años</a:t>
                      </a:r>
                      <a:endParaRPr lang="es-A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2577" name="Rectangle 1"/>
          <p:cNvSpPr>
            <a:spLocks noChangeArrowheads="1"/>
          </p:cNvSpPr>
          <p:nvPr/>
        </p:nvSpPr>
        <p:spPr bwMode="auto">
          <a:xfrm>
            <a:off x="785813" y="785813"/>
            <a:ext cx="7429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s-AR" sz="1600" u="sng">
                <a:latin typeface="Calibri" pitchFamily="34" charset="0"/>
                <a:ea typeface="Calibri" pitchFamily="34" charset="0"/>
                <a:cs typeface="TimesNewRoman" charset="0"/>
              </a:rPr>
              <a:t>Partículas de peso específico 2,65 kg./dm</a:t>
            </a:r>
            <a:r>
              <a:rPr lang="es-AR" sz="1600" u="sng" baseline="30000">
                <a:latin typeface="Calibri" pitchFamily="34" charset="0"/>
                <a:ea typeface="Calibri" pitchFamily="34" charset="0"/>
                <a:cs typeface="TimesNewRoman" charset="0"/>
              </a:rPr>
              <a:t>3</a:t>
            </a:r>
            <a:r>
              <a:rPr lang="es-AR" sz="1600" u="sng">
                <a:latin typeface="Calibri" pitchFamily="34" charset="0"/>
                <a:ea typeface="Calibri" pitchFamily="34" charset="0"/>
                <a:cs typeface="TimesNewRoman" charset="0"/>
              </a:rPr>
              <a:t> y a una temperatura del agua de 10° C</a:t>
            </a:r>
            <a:endParaRPr lang="es-AR" sz="1600">
              <a:ea typeface="Calibri" pitchFamily="34" charset="0"/>
              <a:cs typeface="TimesNewRoman" charset="0"/>
            </a:endParaRPr>
          </a:p>
          <a:p>
            <a:pPr eaLnBrk="0" hangingPunct="0"/>
            <a:endParaRPr lang="es-AR" sz="1600">
              <a:ea typeface="Calibri" pitchFamily="34" charset="0"/>
              <a:cs typeface="TimesNewRoma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AutoShape 124"/>
          <p:cNvSpPr>
            <a:spLocks noChangeArrowheads="1"/>
          </p:cNvSpPr>
          <p:nvPr/>
        </p:nvSpPr>
        <p:spPr bwMode="auto">
          <a:xfrm>
            <a:off x="6011863" y="2565400"/>
            <a:ext cx="2160587" cy="358775"/>
          </a:xfrm>
          <a:prstGeom prst="parallelogram">
            <a:avLst>
              <a:gd name="adj" fmla="val 15055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2058" name="Rectangle 63"/>
          <p:cNvSpPr>
            <a:spLocks noChangeArrowheads="1"/>
          </p:cNvSpPr>
          <p:nvPr/>
        </p:nvSpPr>
        <p:spPr bwMode="auto">
          <a:xfrm>
            <a:off x="0" y="29575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AR"/>
          </a:p>
        </p:txBody>
      </p:sp>
      <p:sp>
        <p:nvSpPr>
          <p:cNvPr id="2059" name="Rectangle 64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AR"/>
          </a:p>
        </p:txBody>
      </p:sp>
      <p:sp>
        <p:nvSpPr>
          <p:cNvPr id="2060" name="Rectangle 67"/>
          <p:cNvSpPr>
            <a:spLocks noChangeArrowheads="1"/>
          </p:cNvSpPr>
          <p:nvPr/>
        </p:nvSpPr>
        <p:spPr bwMode="auto">
          <a:xfrm>
            <a:off x="0" y="2590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AR"/>
          </a:p>
        </p:txBody>
      </p:sp>
      <p:graphicFrame>
        <p:nvGraphicFramePr>
          <p:cNvPr id="2053" name="Object 65"/>
          <p:cNvGraphicFramePr>
            <a:graphicFrameLocks noChangeAspect="1"/>
          </p:cNvGraphicFramePr>
          <p:nvPr/>
        </p:nvGraphicFramePr>
        <p:xfrm>
          <a:off x="1620838" y="5300663"/>
          <a:ext cx="1511300" cy="1227137"/>
        </p:xfrm>
        <a:graphic>
          <a:graphicData uri="http://schemas.openxmlformats.org/presentationml/2006/ole">
            <p:oleObj spid="_x0000_s2053" name="Ecuación" r:id="rId3" imgW="1079280" imgH="876240" progId="">
              <p:embed/>
            </p:oleObj>
          </a:graphicData>
        </a:graphic>
      </p:graphicFrame>
      <p:sp>
        <p:nvSpPr>
          <p:cNvPr id="2061" name="Rectangle 70"/>
          <p:cNvSpPr>
            <a:spLocks noChangeArrowheads="1"/>
          </p:cNvSpPr>
          <p:nvPr/>
        </p:nvSpPr>
        <p:spPr bwMode="auto">
          <a:xfrm>
            <a:off x="3654425" y="5805488"/>
            <a:ext cx="1897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es-AR" sz="1400">
                <a:latin typeface="Arial" pitchFamily="34" charset="0"/>
                <a:cs typeface="Times New Roman" pitchFamily="18" charset="0"/>
              </a:rPr>
              <a:t>Esto implica que:</a:t>
            </a:r>
            <a:r>
              <a:rPr lang="es-AR" sz="1400" b="0">
                <a:latin typeface="Arial" pitchFamily="34" charset="0"/>
                <a:cs typeface="Times New Roman" pitchFamily="18" charset="0"/>
              </a:rPr>
              <a:t>     </a:t>
            </a:r>
            <a:endParaRPr lang="es-AR" sz="1800" b="0">
              <a:latin typeface="Arial" pitchFamily="34" charset="0"/>
            </a:endParaRPr>
          </a:p>
        </p:txBody>
      </p:sp>
      <p:grpSp>
        <p:nvGrpSpPr>
          <p:cNvPr id="2062" name="Group 71"/>
          <p:cNvGrpSpPr>
            <a:grpSpLocks noChangeAspect="1"/>
          </p:cNvGrpSpPr>
          <p:nvPr/>
        </p:nvGrpSpPr>
        <p:grpSpPr bwMode="auto">
          <a:xfrm>
            <a:off x="4427538" y="1557338"/>
            <a:ext cx="4211637" cy="2768600"/>
            <a:chOff x="2439" y="5723"/>
            <a:chExt cx="8235" cy="5487"/>
          </a:xfrm>
        </p:grpSpPr>
        <p:sp>
          <p:nvSpPr>
            <p:cNvPr id="2070" name="AutoShape 72"/>
            <p:cNvSpPr>
              <a:spLocks noChangeAspect="1" noChangeArrowheads="1"/>
            </p:cNvSpPr>
            <p:nvPr/>
          </p:nvSpPr>
          <p:spPr bwMode="auto">
            <a:xfrm>
              <a:off x="2439" y="5723"/>
              <a:ext cx="8235" cy="5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071" name="Rectangle 73"/>
            <p:cNvSpPr>
              <a:spLocks noChangeArrowheads="1"/>
            </p:cNvSpPr>
            <p:nvPr/>
          </p:nvSpPr>
          <p:spPr bwMode="auto">
            <a:xfrm>
              <a:off x="5476" y="6518"/>
              <a:ext cx="3134" cy="198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072" name="Line 74"/>
            <p:cNvSpPr>
              <a:spLocks noChangeShapeType="1"/>
            </p:cNvSpPr>
            <p:nvPr/>
          </p:nvSpPr>
          <p:spPr bwMode="auto">
            <a:xfrm>
              <a:off x="6651" y="5822"/>
              <a:ext cx="313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073" name="Line 75"/>
            <p:cNvSpPr>
              <a:spLocks noChangeShapeType="1"/>
            </p:cNvSpPr>
            <p:nvPr/>
          </p:nvSpPr>
          <p:spPr bwMode="auto">
            <a:xfrm>
              <a:off x="9786" y="5822"/>
              <a:ext cx="0" cy="1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074" name="Line 76"/>
            <p:cNvSpPr>
              <a:spLocks noChangeShapeType="1"/>
            </p:cNvSpPr>
            <p:nvPr/>
          </p:nvSpPr>
          <p:spPr bwMode="auto">
            <a:xfrm flipH="1">
              <a:off x="6651" y="7809"/>
              <a:ext cx="303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075" name="Line 77"/>
            <p:cNvSpPr>
              <a:spLocks noChangeShapeType="1"/>
            </p:cNvSpPr>
            <p:nvPr/>
          </p:nvSpPr>
          <p:spPr bwMode="auto">
            <a:xfrm>
              <a:off x="6651" y="5822"/>
              <a:ext cx="0" cy="1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076" name="Line 78"/>
            <p:cNvSpPr>
              <a:spLocks noChangeShapeType="1"/>
            </p:cNvSpPr>
            <p:nvPr/>
          </p:nvSpPr>
          <p:spPr bwMode="auto">
            <a:xfrm flipV="1">
              <a:off x="5476" y="7809"/>
              <a:ext cx="1175" cy="6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077" name="Line 79"/>
            <p:cNvSpPr>
              <a:spLocks noChangeShapeType="1"/>
            </p:cNvSpPr>
            <p:nvPr/>
          </p:nvSpPr>
          <p:spPr bwMode="auto">
            <a:xfrm flipV="1">
              <a:off x="8610" y="7809"/>
              <a:ext cx="1176" cy="6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078" name="Line 80"/>
            <p:cNvSpPr>
              <a:spLocks noChangeShapeType="1"/>
            </p:cNvSpPr>
            <p:nvPr/>
          </p:nvSpPr>
          <p:spPr bwMode="auto">
            <a:xfrm flipV="1">
              <a:off x="5476" y="5822"/>
              <a:ext cx="1175" cy="6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079" name="Line 81"/>
            <p:cNvSpPr>
              <a:spLocks noChangeShapeType="1"/>
            </p:cNvSpPr>
            <p:nvPr/>
          </p:nvSpPr>
          <p:spPr bwMode="auto">
            <a:xfrm flipV="1">
              <a:off x="8610" y="5822"/>
              <a:ext cx="1176" cy="6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080" name="Line 82"/>
            <p:cNvSpPr>
              <a:spLocks noChangeShapeType="1"/>
            </p:cNvSpPr>
            <p:nvPr/>
          </p:nvSpPr>
          <p:spPr bwMode="auto">
            <a:xfrm>
              <a:off x="5084" y="6617"/>
              <a:ext cx="0" cy="17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081" name="Line 83"/>
            <p:cNvSpPr>
              <a:spLocks noChangeShapeType="1"/>
            </p:cNvSpPr>
            <p:nvPr/>
          </p:nvSpPr>
          <p:spPr bwMode="auto">
            <a:xfrm>
              <a:off x="4888" y="6617"/>
              <a:ext cx="39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082" name="Line 84"/>
            <p:cNvSpPr>
              <a:spLocks noChangeShapeType="1"/>
            </p:cNvSpPr>
            <p:nvPr/>
          </p:nvSpPr>
          <p:spPr bwMode="auto">
            <a:xfrm>
              <a:off x="4888" y="8405"/>
              <a:ext cx="39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083" name="Rectangle 85"/>
            <p:cNvSpPr>
              <a:spLocks noChangeArrowheads="1"/>
            </p:cNvSpPr>
            <p:nvPr/>
          </p:nvSpPr>
          <p:spPr bwMode="auto">
            <a:xfrm>
              <a:off x="4398" y="7214"/>
              <a:ext cx="425" cy="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56533" tIns="28266" rIns="56533" bIns="28266">
              <a:spAutoFit/>
            </a:bodyPr>
            <a:lstStyle/>
            <a:p>
              <a:r>
                <a:rPr lang="es-AR" sz="1400" b="0">
                  <a:solidFill>
                    <a:srgbClr val="000000"/>
                  </a:solidFill>
                </a:rPr>
                <a:t>h</a:t>
              </a:r>
              <a:endParaRPr lang="es-AR"/>
            </a:p>
          </p:txBody>
        </p:sp>
        <p:sp>
          <p:nvSpPr>
            <p:cNvPr id="2084" name="Line 86"/>
            <p:cNvSpPr>
              <a:spLocks noChangeShapeType="1"/>
            </p:cNvSpPr>
            <p:nvPr/>
          </p:nvSpPr>
          <p:spPr bwMode="auto">
            <a:xfrm>
              <a:off x="5476" y="8901"/>
              <a:ext cx="313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085" name="Line 87"/>
            <p:cNvSpPr>
              <a:spLocks noChangeShapeType="1"/>
            </p:cNvSpPr>
            <p:nvPr/>
          </p:nvSpPr>
          <p:spPr bwMode="auto">
            <a:xfrm>
              <a:off x="5476" y="8702"/>
              <a:ext cx="0" cy="39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086" name="Line 88"/>
            <p:cNvSpPr>
              <a:spLocks noChangeShapeType="1"/>
            </p:cNvSpPr>
            <p:nvPr/>
          </p:nvSpPr>
          <p:spPr bwMode="auto">
            <a:xfrm>
              <a:off x="8610" y="8702"/>
              <a:ext cx="0" cy="39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087" name="Rectangle 89"/>
            <p:cNvSpPr>
              <a:spLocks noChangeArrowheads="1"/>
            </p:cNvSpPr>
            <p:nvPr/>
          </p:nvSpPr>
          <p:spPr bwMode="auto">
            <a:xfrm>
              <a:off x="6664" y="8897"/>
              <a:ext cx="320" cy="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56533" tIns="28266" rIns="56533" bIns="28266">
              <a:spAutoFit/>
            </a:bodyPr>
            <a:lstStyle/>
            <a:p>
              <a:r>
                <a:rPr lang="es-AR" sz="1400" b="0" dirty="0">
                  <a:solidFill>
                    <a:srgbClr val="000000"/>
                  </a:solidFill>
                </a:rPr>
                <a:t>l</a:t>
              </a:r>
              <a:endParaRPr lang="es-AR" dirty="0"/>
            </a:p>
          </p:txBody>
        </p:sp>
        <p:sp>
          <p:nvSpPr>
            <p:cNvPr id="2088" name="Line 90"/>
            <p:cNvSpPr>
              <a:spLocks noChangeShapeType="1"/>
            </p:cNvSpPr>
            <p:nvPr/>
          </p:nvSpPr>
          <p:spPr bwMode="auto">
            <a:xfrm flipV="1">
              <a:off x="8806" y="7908"/>
              <a:ext cx="1175" cy="7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089" name="Line 91"/>
            <p:cNvSpPr>
              <a:spLocks noChangeShapeType="1"/>
            </p:cNvSpPr>
            <p:nvPr/>
          </p:nvSpPr>
          <p:spPr bwMode="auto">
            <a:xfrm>
              <a:off x="8708" y="8603"/>
              <a:ext cx="196" cy="19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090" name="Line 92"/>
            <p:cNvSpPr>
              <a:spLocks noChangeShapeType="1"/>
            </p:cNvSpPr>
            <p:nvPr/>
          </p:nvSpPr>
          <p:spPr bwMode="auto">
            <a:xfrm>
              <a:off x="9883" y="7809"/>
              <a:ext cx="196" cy="19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091" name="Rectangle 93"/>
            <p:cNvSpPr>
              <a:spLocks noChangeArrowheads="1"/>
            </p:cNvSpPr>
            <p:nvPr/>
          </p:nvSpPr>
          <p:spPr bwMode="auto">
            <a:xfrm>
              <a:off x="9395" y="8209"/>
              <a:ext cx="413" cy="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56533" tIns="28266" rIns="56533" bIns="28266">
              <a:spAutoFit/>
            </a:bodyPr>
            <a:lstStyle/>
            <a:p>
              <a:r>
                <a:rPr lang="es-AR" sz="1400" b="0">
                  <a:solidFill>
                    <a:srgbClr val="000000"/>
                  </a:solidFill>
                </a:rPr>
                <a:t>e</a:t>
              </a:r>
              <a:endParaRPr lang="es-AR"/>
            </a:p>
          </p:txBody>
        </p:sp>
        <p:sp>
          <p:nvSpPr>
            <p:cNvPr id="2092" name="Line 94"/>
            <p:cNvSpPr>
              <a:spLocks noChangeShapeType="1"/>
            </p:cNvSpPr>
            <p:nvPr/>
          </p:nvSpPr>
          <p:spPr bwMode="auto">
            <a:xfrm>
              <a:off x="5280" y="6021"/>
              <a:ext cx="117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093" name="Line 95"/>
            <p:cNvSpPr>
              <a:spLocks noChangeShapeType="1"/>
            </p:cNvSpPr>
            <p:nvPr/>
          </p:nvSpPr>
          <p:spPr bwMode="auto">
            <a:xfrm>
              <a:off x="6455" y="6021"/>
              <a:ext cx="0" cy="39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094" name="Rectangle 96"/>
            <p:cNvSpPr>
              <a:spLocks noChangeArrowheads="1"/>
            </p:cNvSpPr>
            <p:nvPr/>
          </p:nvSpPr>
          <p:spPr bwMode="auto">
            <a:xfrm>
              <a:off x="4789" y="5723"/>
              <a:ext cx="527" cy="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56533" tIns="28266" rIns="56533" bIns="28266">
              <a:spAutoFit/>
            </a:bodyPr>
            <a:lstStyle/>
            <a:p>
              <a:r>
                <a:rPr lang="es-AR" sz="1400" b="0">
                  <a:solidFill>
                    <a:srgbClr val="000000"/>
                  </a:solidFill>
                </a:rPr>
                <a:t>Q</a:t>
              </a:r>
              <a:endParaRPr lang="es-AR"/>
            </a:p>
          </p:txBody>
        </p:sp>
        <p:sp>
          <p:nvSpPr>
            <p:cNvPr id="2095" name="Oval 97"/>
            <p:cNvSpPr>
              <a:spLocks noChangeArrowheads="1"/>
            </p:cNvSpPr>
            <p:nvPr/>
          </p:nvSpPr>
          <p:spPr bwMode="auto">
            <a:xfrm>
              <a:off x="6357" y="7312"/>
              <a:ext cx="102" cy="10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096" name="Line 98"/>
            <p:cNvSpPr>
              <a:spLocks noChangeShapeType="1"/>
            </p:cNvSpPr>
            <p:nvPr/>
          </p:nvSpPr>
          <p:spPr bwMode="auto">
            <a:xfrm>
              <a:off x="6357" y="7312"/>
              <a:ext cx="0" cy="99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097" name="Rectangle 99"/>
            <p:cNvSpPr>
              <a:spLocks noChangeArrowheads="1"/>
            </p:cNvSpPr>
            <p:nvPr/>
          </p:nvSpPr>
          <p:spPr bwMode="auto">
            <a:xfrm>
              <a:off x="5670" y="7312"/>
              <a:ext cx="686" cy="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56533" tIns="28266" rIns="56533" bIns="28266">
              <a:spAutoFit/>
            </a:bodyPr>
            <a:lstStyle/>
            <a:p>
              <a:r>
                <a:rPr lang="es-AR" sz="1400" b="0">
                  <a:solidFill>
                    <a:srgbClr val="000000"/>
                  </a:solidFill>
                </a:rPr>
                <a:t>V</a:t>
              </a:r>
              <a:r>
                <a:rPr lang="es-AR" sz="800" b="0">
                  <a:solidFill>
                    <a:srgbClr val="000000"/>
                  </a:solidFill>
                </a:rPr>
                <a:t>s</a:t>
              </a:r>
              <a:endParaRPr lang="es-AR"/>
            </a:p>
          </p:txBody>
        </p:sp>
        <p:sp>
          <p:nvSpPr>
            <p:cNvPr id="2098" name="Rectangle 100"/>
            <p:cNvSpPr>
              <a:spLocks noChangeArrowheads="1"/>
            </p:cNvSpPr>
            <p:nvPr/>
          </p:nvSpPr>
          <p:spPr bwMode="auto">
            <a:xfrm>
              <a:off x="7086" y="7006"/>
              <a:ext cx="686" cy="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56533" tIns="28266" rIns="56533" bIns="28266">
              <a:spAutoFit/>
            </a:bodyPr>
            <a:lstStyle/>
            <a:p>
              <a:r>
                <a:rPr lang="es-AR" sz="1400" b="0" dirty="0" err="1">
                  <a:solidFill>
                    <a:srgbClr val="000000"/>
                  </a:solidFill>
                </a:rPr>
                <a:t>V</a:t>
              </a:r>
              <a:r>
                <a:rPr lang="es-AR" sz="800" b="0" dirty="0" err="1">
                  <a:solidFill>
                    <a:srgbClr val="000000"/>
                  </a:solidFill>
                </a:rPr>
                <a:t>p</a:t>
              </a:r>
              <a:endParaRPr lang="es-AR" dirty="0"/>
            </a:p>
          </p:txBody>
        </p:sp>
        <p:sp>
          <p:nvSpPr>
            <p:cNvPr id="2099" name="Rectangle 101"/>
            <p:cNvSpPr>
              <a:spLocks noChangeArrowheads="1"/>
            </p:cNvSpPr>
            <p:nvPr/>
          </p:nvSpPr>
          <p:spPr bwMode="auto">
            <a:xfrm>
              <a:off x="2439" y="10493"/>
              <a:ext cx="1859" cy="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56533" tIns="28266" rIns="56533" bIns="28266">
              <a:spAutoFit/>
            </a:bodyPr>
            <a:lstStyle/>
            <a:p>
              <a:endParaRPr lang="es-ES"/>
            </a:p>
          </p:txBody>
        </p:sp>
        <p:sp>
          <p:nvSpPr>
            <p:cNvPr id="2100" name="Line 102"/>
            <p:cNvSpPr>
              <a:spLocks noChangeShapeType="1"/>
            </p:cNvSpPr>
            <p:nvPr/>
          </p:nvSpPr>
          <p:spPr bwMode="auto">
            <a:xfrm flipV="1">
              <a:off x="6357" y="7292"/>
              <a:ext cx="870" cy="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AR"/>
            </a:p>
          </p:txBody>
        </p:sp>
      </p:grpSp>
      <p:sp>
        <p:nvSpPr>
          <p:cNvPr id="2063" name="Rectangle 104"/>
          <p:cNvSpPr>
            <a:spLocks noChangeArrowheads="1"/>
          </p:cNvSpPr>
          <p:nvPr/>
        </p:nvSpPr>
        <p:spPr bwMode="auto">
          <a:xfrm>
            <a:off x="0" y="27908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AR"/>
          </a:p>
        </p:txBody>
      </p:sp>
      <p:pic>
        <p:nvPicPr>
          <p:cNvPr id="2064" name="Picture 10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916238" y="1628775"/>
            <a:ext cx="681037" cy="681038"/>
          </a:xfrm>
          <a:noFill/>
        </p:spPr>
      </p:pic>
      <p:graphicFrame>
        <p:nvGraphicFramePr>
          <p:cNvPr id="2054" name="Object 112"/>
          <p:cNvGraphicFramePr>
            <a:graphicFrameLocks noChangeAspect="1"/>
          </p:cNvGraphicFramePr>
          <p:nvPr>
            <p:ph sz="quarter" idx="2"/>
          </p:nvPr>
        </p:nvGraphicFramePr>
        <p:xfrm>
          <a:off x="684213" y="908050"/>
          <a:ext cx="4679950" cy="2249488"/>
        </p:xfrm>
        <a:graphic>
          <a:graphicData uri="http://schemas.openxmlformats.org/presentationml/2006/ole">
            <p:oleObj spid="_x0000_s2054" name="CorelDRAW" r:id="rId5" imgW="5193360" imgH="2496960" progId="">
              <p:embed/>
            </p:oleObj>
          </a:graphicData>
        </a:graphic>
      </p:graphicFrame>
      <p:graphicFrame>
        <p:nvGraphicFramePr>
          <p:cNvPr id="2055" name="Object 114"/>
          <p:cNvGraphicFramePr>
            <a:graphicFrameLocks noChangeAspect="1"/>
          </p:cNvGraphicFramePr>
          <p:nvPr>
            <p:ph sz="quarter" idx="3"/>
          </p:nvPr>
        </p:nvGraphicFramePr>
        <p:xfrm>
          <a:off x="2374900" y="4810125"/>
          <a:ext cx="203200" cy="444500"/>
        </p:xfrm>
        <a:graphic>
          <a:graphicData uri="http://schemas.openxmlformats.org/presentationml/2006/ole">
            <p:oleObj spid="_x0000_s2055" name="Ecuación" r:id="rId6" imgW="426387" imgH="932721" progId="">
              <p:embed/>
            </p:oleObj>
          </a:graphicData>
        </a:graphic>
      </p:graphicFrame>
      <p:graphicFrame>
        <p:nvGraphicFramePr>
          <p:cNvPr id="2056" name="Object 121"/>
          <p:cNvGraphicFramePr>
            <a:graphicFrameLocks noChangeAspect="1"/>
          </p:cNvGraphicFramePr>
          <p:nvPr>
            <p:ph sz="quarter" idx="4"/>
          </p:nvPr>
        </p:nvGraphicFramePr>
        <p:xfrm>
          <a:off x="5867400" y="5319713"/>
          <a:ext cx="1296988" cy="1133475"/>
        </p:xfrm>
        <a:graphic>
          <a:graphicData uri="http://schemas.openxmlformats.org/presentationml/2006/ole">
            <p:oleObj spid="_x0000_s2056" name="Ecuación" r:id="rId7" imgW="1002960" imgH="876240" progId="">
              <p:embed/>
            </p:oleObj>
          </a:graphicData>
        </a:graphic>
      </p:graphicFrame>
      <p:sp>
        <p:nvSpPr>
          <p:cNvPr id="2065" name="Rectangle 123"/>
          <p:cNvSpPr>
            <a:spLocks noChangeArrowheads="1"/>
          </p:cNvSpPr>
          <p:nvPr/>
        </p:nvSpPr>
        <p:spPr bwMode="auto">
          <a:xfrm>
            <a:off x="5508625" y="5229225"/>
            <a:ext cx="2447925" cy="129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2066" name="48 CuadroTexto"/>
          <p:cNvSpPr txBox="1">
            <a:spLocks noChangeArrowheads="1"/>
          </p:cNvSpPr>
          <p:nvPr/>
        </p:nvSpPr>
        <p:spPr bwMode="auto">
          <a:xfrm>
            <a:off x="714375" y="1285875"/>
            <a:ext cx="5000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/>
              <a:t>Q</a:t>
            </a:r>
          </a:p>
        </p:txBody>
      </p:sp>
      <p:sp>
        <p:nvSpPr>
          <p:cNvPr id="2067" name="49 CuadroTexto"/>
          <p:cNvSpPr txBox="1">
            <a:spLocks noChangeArrowheads="1"/>
          </p:cNvSpPr>
          <p:nvPr/>
        </p:nvSpPr>
        <p:spPr bwMode="auto">
          <a:xfrm>
            <a:off x="4714875" y="928688"/>
            <a:ext cx="5000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/>
              <a:t>Q</a:t>
            </a:r>
          </a:p>
        </p:txBody>
      </p:sp>
      <p:sp>
        <p:nvSpPr>
          <p:cNvPr id="2068" name="51 CuadroTexto"/>
          <p:cNvSpPr txBox="1">
            <a:spLocks noChangeArrowheads="1"/>
          </p:cNvSpPr>
          <p:nvPr/>
        </p:nvSpPr>
        <p:spPr bwMode="auto">
          <a:xfrm>
            <a:off x="2643188" y="1000125"/>
            <a:ext cx="3095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/>
              <a:t>v</a:t>
            </a:r>
          </a:p>
        </p:txBody>
      </p:sp>
      <p:cxnSp>
        <p:nvCxnSpPr>
          <p:cNvPr id="2069" name="53 Conector recto de flecha"/>
          <p:cNvCxnSpPr>
            <a:cxnSpLocks noChangeShapeType="1"/>
          </p:cNvCxnSpPr>
          <p:nvPr/>
        </p:nvCxnSpPr>
        <p:spPr bwMode="auto">
          <a:xfrm>
            <a:off x="2643188" y="1071563"/>
            <a:ext cx="357187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79712" y="4077072"/>
            <a:ext cx="2344128" cy="663699"/>
          </a:xfrm>
          <a:prstGeom prst="rect">
            <a:avLst/>
          </a:prstGeom>
          <a:noFill/>
        </p:spPr>
      </p:pic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36096" y="4149080"/>
            <a:ext cx="1552575" cy="676275"/>
          </a:xfrm>
          <a:prstGeom prst="rect">
            <a:avLst/>
          </a:prstGeom>
          <a:noFill/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11334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33375"/>
            <a:ext cx="8424863" cy="6119813"/>
          </a:xfrm>
          <a:prstGeom prst="rect">
            <a:avLst/>
          </a:prstGeom>
          <a:solidFill>
            <a:srgbClr val="EAF511"/>
          </a:solidFill>
          <a:ln w="9525">
            <a:noFill/>
            <a:miter lim="800000"/>
            <a:headEnd/>
            <a:tailEnd/>
          </a:ln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228600" y="22860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PE" sz="2400">
                <a:latin typeface="Times New Roman" pitchFamily="18" charset="0"/>
              </a:rPr>
              <a:t>Alimentación</a:t>
            </a:r>
            <a:endParaRPr lang="es-PE" sz="2400" b="0">
              <a:latin typeface="Times New Roman" pitchFamily="18" charset="0"/>
            </a:endParaRP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7239000" y="22860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UY" sz="2400">
                <a:latin typeface="Times New Roman" pitchFamily="18" charset="0"/>
              </a:rPr>
              <a:t>Descarga</a:t>
            </a:r>
            <a:endParaRPr lang="es-UY" sz="2400" b="0">
              <a:latin typeface="Times New Roman" pitchFamily="18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400425" y="2349500"/>
            <a:ext cx="2971800" cy="1731963"/>
            <a:chOff x="2304" y="1728"/>
            <a:chExt cx="1248" cy="1046"/>
          </a:xfrm>
        </p:grpSpPr>
        <p:sp>
          <p:nvSpPr>
            <p:cNvPr id="21523" name="Text Box 7"/>
            <p:cNvSpPr txBox="1">
              <a:spLocks noChangeArrowheads="1"/>
            </p:cNvSpPr>
            <p:nvPr/>
          </p:nvSpPr>
          <p:spPr bwMode="auto">
            <a:xfrm>
              <a:off x="2304" y="2217"/>
              <a:ext cx="1248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1800">
                <a:latin typeface="Times New Roman" pitchFamily="18" charset="0"/>
              </a:endParaRPr>
            </a:p>
          </p:txBody>
        </p:sp>
        <p:grpSp>
          <p:nvGrpSpPr>
            <p:cNvPr id="21524" name="Group 8"/>
            <p:cNvGrpSpPr>
              <a:grpSpLocks/>
            </p:cNvGrpSpPr>
            <p:nvPr/>
          </p:nvGrpSpPr>
          <p:grpSpPr bwMode="auto">
            <a:xfrm>
              <a:off x="2304" y="1728"/>
              <a:ext cx="1248" cy="1046"/>
              <a:chOff x="2304" y="1728"/>
              <a:chExt cx="1248" cy="1046"/>
            </a:xfrm>
          </p:grpSpPr>
          <p:sp>
            <p:nvSpPr>
              <p:cNvPr id="21525" name="Text Box 9"/>
              <p:cNvSpPr txBox="1">
                <a:spLocks noChangeArrowheads="1"/>
              </p:cNvSpPr>
              <p:nvPr/>
            </p:nvSpPr>
            <p:spPr bwMode="auto">
              <a:xfrm>
                <a:off x="2304" y="2409"/>
                <a:ext cx="1248" cy="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endParaRPr lang="en-US" sz="1800">
                  <a:latin typeface="Times New Roman" pitchFamily="18" charset="0"/>
                </a:endParaRPr>
              </a:p>
            </p:txBody>
          </p:sp>
          <p:sp>
            <p:nvSpPr>
              <p:cNvPr id="21526" name="Text Box 10"/>
              <p:cNvSpPr txBox="1">
                <a:spLocks noChangeArrowheads="1"/>
              </p:cNvSpPr>
              <p:nvPr/>
            </p:nvSpPr>
            <p:spPr bwMode="auto">
              <a:xfrm>
                <a:off x="2304" y="2064"/>
                <a:ext cx="1248" cy="4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endParaRPr lang="en-US" sz="1800">
                  <a:latin typeface="Times New Roman" pitchFamily="18" charset="0"/>
                </a:endParaRPr>
              </a:p>
              <a:p>
                <a:pPr eaLnBrk="0" hangingPunct="0">
                  <a:spcBef>
                    <a:spcPct val="50000"/>
                  </a:spcBef>
                </a:pPr>
                <a:endParaRPr lang="en-US" sz="1800">
                  <a:latin typeface="Times New Roman" pitchFamily="18" charset="0"/>
                </a:endParaRPr>
              </a:p>
            </p:txBody>
          </p:sp>
          <p:sp>
            <p:nvSpPr>
              <p:cNvPr id="21527" name="Text Box 11"/>
              <p:cNvSpPr txBox="1">
                <a:spLocks noChangeArrowheads="1"/>
              </p:cNvSpPr>
              <p:nvPr/>
            </p:nvSpPr>
            <p:spPr bwMode="auto">
              <a:xfrm>
                <a:off x="2304" y="1920"/>
                <a:ext cx="1248" cy="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endParaRPr lang="en-US" sz="1800">
                  <a:latin typeface="Times New Roman" pitchFamily="18" charset="0"/>
                </a:endParaRPr>
              </a:p>
            </p:txBody>
          </p:sp>
          <p:sp>
            <p:nvSpPr>
              <p:cNvPr id="21528" name="Text Box 12"/>
              <p:cNvSpPr txBox="1">
                <a:spLocks noChangeArrowheads="1"/>
              </p:cNvSpPr>
              <p:nvPr/>
            </p:nvSpPr>
            <p:spPr bwMode="auto">
              <a:xfrm>
                <a:off x="2304" y="1728"/>
                <a:ext cx="1248" cy="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s-VE" sz="1800">
                    <a:latin typeface="Times New Roman" pitchFamily="18" charset="0"/>
                  </a:rPr>
                  <a:t>Discos de separación </a:t>
                </a:r>
              </a:p>
            </p:txBody>
          </p:sp>
          <p:sp>
            <p:nvSpPr>
              <p:cNvPr id="21529" name="Text Box 13"/>
              <p:cNvSpPr txBox="1">
                <a:spLocks noChangeArrowheads="1"/>
              </p:cNvSpPr>
              <p:nvPr/>
            </p:nvSpPr>
            <p:spPr bwMode="auto">
              <a:xfrm>
                <a:off x="2304" y="2553"/>
                <a:ext cx="1248" cy="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endParaRPr lang="en-US" sz="1800">
                  <a:latin typeface="Times New Roman" pitchFamily="18" charset="0"/>
                </a:endParaRPr>
              </a:p>
            </p:txBody>
          </p:sp>
        </p:grpSp>
      </p:grpSp>
      <p:sp>
        <p:nvSpPr>
          <p:cNvPr id="21521" name="Line 16"/>
          <p:cNvSpPr>
            <a:spLocks noChangeShapeType="1"/>
          </p:cNvSpPr>
          <p:nvPr/>
        </p:nvSpPr>
        <p:spPr bwMode="auto">
          <a:xfrm>
            <a:off x="2133600" y="3352800"/>
            <a:ext cx="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AR"/>
          </a:p>
        </p:txBody>
      </p:sp>
      <p:sp>
        <p:nvSpPr>
          <p:cNvPr id="21511" name="Text Box 23"/>
          <p:cNvSpPr txBox="1">
            <a:spLocks noChangeArrowheads="1"/>
          </p:cNvSpPr>
          <p:nvPr/>
        </p:nvSpPr>
        <p:spPr bwMode="auto">
          <a:xfrm>
            <a:off x="3132138" y="5157788"/>
            <a:ext cx="3311525" cy="1079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78638" tIns="39319" rIns="78638" bIns="39319"/>
          <a:lstStyle/>
          <a:p>
            <a:endParaRPr lang="es-AR" b="0">
              <a:solidFill>
                <a:srgbClr val="000000"/>
              </a:solidFill>
              <a:latin typeface="Arial" pitchFamily="34" charset="0"/>
            </a:endParaRPr>
          </a:p>
          <a:p>
            <a:r>
              <a:rPr lang="es-AR" sz="3200">
                <a:latin typeface="Arial" pitchFamily="34" charset="0"/>
              </a:rPr>
              <a:t>Q</a:t>
            </a:r>
            <a:r>
              <a:rPr lang="es-AR" sz="3200" baseline="-25000">
                <a:latin typeface="Arial" pitchFamily="34" charset="0"/>
              </a:rPr>
              <a:t>max</a:t>
            </a:r>
            <a:r>
              <a:rPr lang="es-AR" sz="3200">
                <a:latin typeface="Arial" pitchFamily="34" charset="0"/>
              </a:rPr>
              <a:t> = </a:t>
            </a:r>
            <a:r>
              <a:rPr lang="es-AR" sz="3200">
                <a:latin typeface="Arial" pitchFamily="34" charset="0"/>
                <a:hlinkClick r:id="rId3" action="ppaction://hlinksldjump"/>
              </a:rPr>
              <a:t>Vs</a:t>
            </a:r>
            <a:r>
              <a:rPr lang="es-AR" sz="3200">
                <a:latin typeface="Arial" pitchFamily="34" charset="0"/>
              </a:rPr>
              <a:t> · A .n </a:t>
            </a:r>
            <a:endParaRPr lang="es-AR" sz="3200"/>
          </a:p>
          <a:p>
            <a:endParaRPr lang="es-AR"/>
          </a:p>
        </p:txBody>
      </p:sp>
      <p:sp>
        <p:nvSpPr>
          <p:cNvPr id="21512" name="Text Box 24"/>
          <p:cNvSpPr txBox="1">
            <a:spLocks noChangeArrowheads="1"/>
          </p:cNvSpPr>
          <p:nvPr/>
        </p:nvSpPr>
        <p:spPr bwMode="auto">
          <a:xfrm>
            <a:off x="3059113" y="908050"/>
            <a:ext cx="3527425" cy="9366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78638" tIns="39319" rIns="78638" bIns="39319"/>
          <a:lstStyle/>
          <a:p>
            <a:pPr algn="ctr"/>
            <a:r>
              <a:rPr lang="es-AR" sz="3200">
                <a:latin typeface="Arial" pitchFamily="34" charset="0"/>
              </a:rPr>
              <a:t>Q</a:t>
            </a:r>
            <a:r>
              <a:rPr lang="es-AR" sz="3200" baseline="-25000">
                <a:latin typeface="Arial" pitchFamily="34" charset="0"/>
              </a:rPr>
              <a:t>max</a:t>
            </a:r>
            <a:r>
              <a:rPr lang="es-AR" sz="3200">
                <a:latin typeface="Arial" pitchFamily="34" charset="0"/>
              </a:rPr>
              <a:t> = Vs · A</a:t>
            </a:r>
          </a:p>
          <a:p>
            <a:pPr algn="ctr"/>
            <a:endParaRPr lang="es-AR" sz="3200"/>
          </a:p>
          <a:p>
            <a:endParaRPr lang="es-AR"/>
          </a:p>
        </p:txBody>
      </p:sp>
      <p:sp>
        <p:nvSpPr>
          <p:cNvPr id="22" name="21 CuadroTexto"/>
          <p:cNvSpPr txBox="1"/>
          <p:nvPr/>
        </p:nvSpPr>
        <p:spPr>
          <a:xfrm>
            <a:off x="2428875" y="428625"/>
            <a:ext cx="221456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AR" sz="1400" dirty="0">
                <a:latin typeface="+mn-lt"/>
              </a:rPr>
              <a:t>Naturaleza del producto                                                            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6286500" y="500063"/>
            <a:ext cx="221456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AR" sz="1400" dirty="0">
                <a:latin typeface="+mn-lt"/>
              </a:rPr>
              <a:t>Naturaleza del equipo</a:t>
            </a:r>
          </a:p>
        </p:txBody>
      </p:sp>
      <p:cxnSp>
        <p:nvCxnSpPr>
          <p:cNvPr id="21515" name="28 Forma"/>
          <p:cNvCxnSpPr>
            <a:cxnSpLocks noChangeShapeType="1"/>
            <a:stCxn id="23" idx="2"/>
          </p:cNvCxnSpPr>
          <p:nvPr/>
        </p:nvCxnSpPr>
        <p:spPr bwMode="auto">
          <a:xfrm rot="5400000">
            <a:off x="6601619" y="421482"/>
            <a:ext cx="406400" cy="1179512"/>
          </a:xfrm>
          <a:prstGeom prst="bentConnector2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1516" name="30 Conector angular"/>
          <p:cNvCxnSpPr>
            <a:cxnSpLocks noChangeShapeType="1"/>
          </p:cNvCxnSpPr>
          <p:nvPr/>
        </p:nvCxnSpPr>
        <p:spPr bwMode="auto">
          <a:xfrm rot="16200000" flipH="1">
            <a:off x="4714875" y="571500"/>
            <a:ext cx="428625" cy="428625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utoUpdateAnimBg="0"/>
      <p:bldP spid="11269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0E3">
            <a:alpha val="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4925" y="0"/>
            <a:ext cx="9178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68313" y="25654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PE" sz="2400">
                <a:latin typeface="Times New Roman" pitchFamily="18" charset="0"/>
              </a:rPr>
              <a:t>Alimentación</a:t>
            </a:r>
            <a:endParaRPr lang="es-PE" sz="2400" b="0">
              <a:latin typeface="Times New Roman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804025" y="2492375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UY" sz="2400">
                <a:latin typeface="Times New Roman" pitchFamily="18" charset="0"/>
              </a:rPr>
              <a:t>Descarga</a:t>
            </a:r>
            <a:endParaRPr lang="es-UY" sz="2400" b="0">
              <a:latin typeface="Times New Roman" pitchFamily="18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419475" y="3500438"/>
            <a:ext cx="2976563" cy="936625"/>
            <a:chOff x="2302" y="1476"/>
            <a:chExt cx="1250" cy="1308"/>
          </a:xfrm>
        </p:grpSpPr>
        <p:sp>
          <p:nvSpPr>
            <p:cNvPr id="23566" name="Text Box 6"/>
            <p:cNvSpPr txBox="1">
              <a:spLocks noChangeArrowheads="1"/>
            </p:cNvSpPr>
            <p:nvPr/>
          </p:nvSpPr>
          <p:spPr bwMode="auto">
            <a:xfrm>
              <a:off x="2304" y="2217"/>
              <a:ext cx="12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1800">
                <a:latin typeface="Times New Roman" pitchFamily="18" charset="0"/>
              </a:endParaRPr>
            </a:p>
          </p:txBody>
        </p:sp>
        <p:grpSp>
          <p:nvGrpSpPr>
            <p:cNvPr id="23567" name="Group 7"/>
            <p:cNvGrpSpPr>
              <a:grpSpLocks/>
            </p:cNvGrpSpPr>
            <p:nvPr/>
          </p:nvGrpSpPr>
          <p:grpSpPr bwMode="auto">
            <a:xfrm>
              <a:off x="2302" y="1476"/>
              <a:ext cx="1250" cy="1308"/>
              <a:chOff x="2302" y="1476"/>
              <a:chExt cx="1250" cy="1308"/>
            </a:xfrm>
          </p:grpSpPr>
          <p:sp>
            <p:nvSpPr>
              <p:cNvPr id="23568" name="Text Box 8"/>
              <p:cNvSpPr txBox="1">
                <a:spLocks noChangeArrowheads="1"/>
              </p:cNvSpPr>
              <p:nvPr/>
            </p:nvSpPr>
            <p:spPr bwMode="auto">
              <a:xfrm>
                <a:off x="2304" y="2409"/>
                <a:ext cx="124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endParaRPr lang="en-US" sz="1800">
                  <a:latin typeface="Times New Roman" pitchFamily="18" charset="0"/>
                </a:endParaRPr>
              </a:p>
            </p:txBody>
          </p:sp>
          <p:sp>
            <p:nvSpPr>
              <p:cNvPr id="23569" name="Text Box 9"/>
              <p:cNvSpPr txBox="1">
                <a:spLocks noChangeArrowheads="1"/>
              </p:cNvSpPr>
              <p:nvPr/>
            </p:nvSpPr>
            <p:spPr bwMode="auto">
              <a:xfrm>
                <a:off x="2304" y="2064"/>
                <a:ext cx="1248" cy="4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endParaRPr lang="en-US" sz="1800">
                  <a:latin typeface="Times New Roman" pitchFamily="18" charset="0"/>
                </a:endParaRPr>
              </a:p>
              <a:p>
                <a:pPr eaLnBrk="0" hangingPunct="0">
                  <a:spcBef>
                    <a:spcPct val="50000"/>
                  </a:spcBef>
                </a:pPr>
                <a:endParaRPr lang="en-US" sz="1800">
                  <a:latin typeface="Times New Roman" pitchFamily="18" charset="0"/>
                </a:endParaRPr>
              </a:p>
            </p:txBody>
          </p:sp>
          <p:sp>
            <p:nvSpPr>
              <p:cNvPr id="23570" name="Text Box 10"/>
              <p:cNvSpPr txBox="1">
                <a:spLocks noChangeArrowheads="1"/>
              </p:cNvSpPr>
              <p:nvPr/>
            </p:nvSpPr>
            <p:spPr bwMode="auto">
              <a:xfrm>
                <a:off x="2304" y="1920"/>
                <a:ext cx="124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endParaRPr lang="en-US" sz="1800">
                  <a:latin typeface="Times New Roman" pitchFamily="18" charset="0"/>
                </a:endParaRPr>
              </a:p>
            </p:txBody>
          </p:sp>
          <p:sp>
            <p:nvSpPr>
              <p:cNvPr id="23571" name="Text Box 11"/>
              <p:cNvSpPr txBox="1">
                <a:spLocks noChangeArrowheads="1"/>
              </p:cNvSpPr>
              <p:nvPr/>
            </p:nvSpPr>
            <p:spPr bwMode="auto">
              <a:xfrm>
                <a:off x="2302" y="1476"/>
                <a:ext cx="124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s-VE" sz="1800">
                    <a:latin typeface="Times New Roman" pitchFamily="18" charset="0"/>
                  </a:rPr>
                  <a:t>Discos de separación </a:t>
                </a:r>
              </a:p>
            </p:txBody>
          </p:sp>
          <p:sp>
            <p:nvSpPr>
              <p:cNvPr id="23572" name="Text Box 12"/>
              <p:cNvSpPr txBox="1">
                <a:spLocks noChangeArrowheads="1"/>
              </p:cNvSpPr>
              <p:nvPr/>
            </p:nvSpPr>
            <p:spPr bwMode="auto">
              <a:xfrm>
                <a:off x="2304" y="2553"/>
                <a:ext cx="124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endParaRPr lang="en-US" sz="1800">
                  <a:latin typeface="Times New Roman" pitchFamily="18" charset="0"/>
                </a:endParaRPr>
              </a:p>
            </p:txBody>
          </p:sp>
        </p:grp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1524000" y="3941763"/>
            <a:ext cx="6172200" cy="2151062"/>
            <a:chOff x="1008" y="1632"/>
            <a:chExt cx="3888" cy="1355"/>
          </a:xfrm>
        </p:grpSpPr>
        <p:grpSp>
          <p:nvGrpSpPr>
            <p:cNvPr id="23560" name="Group 14"/>
            <p:cNvGrpSpPr>
              <a:grpSpLocks/>
            </p:cNvGrpSpPr>
            <p:nvPr/>
          </p:nvGrpSpPr>
          <p:grpSpPr bwMode="auto">
            <a:xfrm>
              <a:off x="1008" y="1680"/>
              <a:ext cx="672" cy="1307"/>
              <a:chOff x="1008" y="1680"/>
              <a:chExt cx="672" cy="1307"/>
            </a:xfrm>
          </p:grpSpPr>
          <p:sp>
            <p:nvSpPr>
              <p:cNvPr id="23564" name="Line 15"/>
              <p:cNvSpPr>
                <a:spLocks noChangeShapeType="1"/>
              </p:cNvSpPr>
              <p:nvPr/>
            </p:nvSpPr>
            <p:spPr bwMode="auto">
              <a:xfrm>
                <a:off x="1392" y="1680"/>
                <a:ext cx="0" cy="81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s-AR"/>
              </a:p>
            </p:txBody>
          </p:sp>
          <p:sp>
            <p:nvSpPr>
              <p:cNvPr id="23565" name="Text Box 16"/>
              <p:cNvSpPr txBox="1">
                <a:spLocks noChangeArrowheads="1"/>
              </p:cNvSpPr>
              <p:nvPr/>
            </p:nvSpPr>
            <p:spPr bwMode="auto">
              <a:xfrm>
                <a:off x="1008" y="2544"/>
                <a:ext cx="672" cy="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s-VE" sz="1600">
                    <a:latin typeface="Times New Roman" pitchFamily="18" charset="0"/>
                  </a:rPr>
                  <a:t>Fuerza G</a:t>
                </a:r>
                <a:endParaRPr lang="es-VE" sz="2400" b="0">
                  <a:latin typeface="Times New Roman" pitchFamily="18" charset="0"/>
                </a:endParaRPr>
              </a:p>
              <a:p>
                <a:pPr eaLnBrk="0" hangingPunct="0">
                  <a:spcBef>
                    <a:spcPct val="50000"/>
                  </a:spcBef>
                </a:pPr>
                <a:endParaRPr lang="en-US" sz="1600">
                  <a:latin typeface="Times New Roman" pitchFamily="18" charset="0"/>
                </a:endParaRPr>
              </a:p>
            </p:txBody>
          </p:sp>
        </p:grpSp>
        <p:grpSp>
          <p:nvGrpSpPr>
            <p:cNvPr id="23561" name="Group 17"/>
            <p:cNvGrpSpPr>
              <a:grpSpLocks/>
            </p:cNvGrpSpPr>
            <p:nvPr/>
          </p:nvGrpSpPr>
          <p:grpSpPr bwMode="auto">
            <a:xfrm>
              <a:off x="4224" y="1632"/>
              <a:ext cx="672" cy="1076"/>
              <a:chOff x="1008" y="1680"/>
              <a:chExt cx="672" cy="1076"/>
            </a:xfrm>
          </p:grpSpPr>
          <p:sp>
            <p:nvSpPr>
              <p:cNvPr id="23562" name="Line 18"/>
              <p:cNvSpPr>
                <a:spLocks noChangeShapeType="1"/>
              </p:cNvSpPr>
              <p:nvPr/>
            </p:nvSpPr>
            <p:spPr bwMode="auto">
              <a:xfrm>
                <a:off x="1392" y="1680"/>
                <a:ext cx="0" cy="81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s-AR"/>
              </a:p>
            </p:txBody>
          </p:sp>
          <p:sp>
            <p:nvSpPr>
              <p:cNvPr id="23563" name="Text Box 19"/>
              <p:cNvSpPr txBox="1">
                <a:spLocks noChangeArrowheads="1"/>
              </p:cNvSpPr>
              <p:nvPr/>
            </p:nvSpPr>
            <p:spPr bwMode="auto">
              <a:xfrm>
                <a:off x="1008" y="2544"/>
                <a:ext cx="672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s-VE" sz="1600">
                    <a:latin typeface="Times New Roman" pitchFamily="18" charset="0"/>
                  </a:rPr>
                  <a:t>Fuerza G</a:t>
                </a:r>
                <a:endParaRPr lang="es-VE" sz="2400" b="0">
                  <a:latin typeface="Times New Roman" pitchFamily="18" charset="0"/>
                </a:endParaRPr>
              </a:p>
            </p:txBody>
          </p:sp>
        </p:grpSp>
      </p:grpSp>
      <p:pic>
        <p:nvPicPr>
          <p:cNvPr id="24" name="23 Imagen" descr="centrifug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7225" y="765175"/>
            <a:ext cx="55245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9" grpId="0" autoUpdateAnimBg="0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AR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AR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3528</TotalTime>
  <Words>1100</Words>
  <Application>Microsoft Office PowerPoint</Application>
  <PresentationFormat>Presentación en pantalla (4:3)</PresentationFormat>
  <Paragraphs>263</Paragraphs>
  <Slides>28</Slides>
  <Notes>0</Notes>
  <HiddenSlides>3</HiddenSlides>
  <MMClips>5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6</vt:i4>
      </vt:variant>
      <vt:variant>
        <vt:lpstr>Títulos de diapositiva</vt:lpstr>
      </vt:variant>
      <vt:variant>
        <vt:i4>28</vt:i4>
      </vt:variant>
    </vt:vector>
  </HeadingPairs>
  <TitlesOfParts>
    <vt:vector size="35" baseType="lpstr">
      <vt:lpstr>Diseño predeterminado</vt:lpstr>
      <vt:lpstr>CorelDRAW</vt:lpstr>
      <vt:lpstr>Ecuación</vt:lpstr>
      <vt:lpstr>Imagen de mapa de bits</vt:lpstr>
      <vt:lpstr>Documento</vt:lpstr>
      <vt:lpstr>Worksheet</vt:lpstr>
      <vt:lpstr>PHOTO-PAINT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Facultad de Ciencias de la Alimentacion</dc:creator>
  <cp:lastModifiedBy>user</cp:lastModifiedBy>
  <cp:revision>196</cp:revision>
  <dcterms:created xsi:type="dcterms:W3CDTF">2006-08-09T22:06:00Z</dcterms:created>
  <dcterms:modified xsi:type="dcterms:W3CDTF">2018-09-03T22:43:11Z</dcterms:modified>
</cp:coreProperties>
</file>